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 id="2147483678" r:id="rId2"/>
  </p:sldMasterIdLst>
  <p:notesMasterIdLst>
    <p:notesMasterId r:id="rId13"/>
  </p:notesMasterIdLst>
  <p:sldIdLst>
    <p:sldId id="256" r:id="rId3"/>
    <p:sldId id="257" r:id="rId4"/>
    <p:sldId id="258" r:id="rId5"/>
    <p:sldId id="259" r:id="rId6"/>
    <p:sldId id="260" r:id="rId7"/>
    <p:sldId id="261" r:id="rId8"/>
    <p:sldId id="262" r:id="rId9"/>
    <p:sldId id="264" r:id="rId10"/>
    <p:sldId id="265" r:id="rId11"/>
    <p:sldId id="266" r:id="rId12"/>
  </p:sldIdLst>
  <p:sldSz cx="9144000" cy="5143500" type="screen16x9"/>
  <p:notesSz cx="6858000" cy="9144000"/>
  <p:embeddedFontLst>
    <p:embeddedFont>
      <p:font typeface="Inter" panose="020B0604020202020204" charset="0"/>
      <p:regular r:id="rId14"/>
      <p:bold r:id="rId15"/>
      <p:italic r:id="rId16"/>
      <p:boldItalic r:id="rId17"/>
    </p:embeddedFont>
    <p:embeddedFont>
      <p:font typeface="Bodoni Moda" panose="020B0604020202020204" charset="0"/>
      <p:regular r:id="rId18"/>
      <p:bold r:id="rId19"/>
      <p:italic r:id="rId20"/>
      <p:boldItalic r:id="rId21"/>
    </p:embeddedFont>
    <p:embeddedFont>
      <p:font typeface="Noto Sans" panose="020B0604020202020204" charset="0"/>
      <p:regular r:id="rId22"/>
      <p:bold r:id="rId23"/>
      <p:italic r:id="rId24"/>
      <p:boldItalic r:id="rId25"/>
    </p:embeddedFont>
    <p:embeddedFont>
      <p:font typeface="Inter Medium" panose="020B0604020202020204" charset="0"/>
      <p:regular r:id="rId26"/>
      <p:bold r:id="rId27"/>
      <p:italic r:id="rId28"/>
      <p:boldItalic r:id="rId29"/>
    </p:embeddedFont>
    <p:embeddedFont>
      <p:font typeface="Georgia" panose="02040502050405020303" pitchFamily="18" charset="0"/>
      <p:regular r:id="rId30"/>
      <p:bold r:id="rId31"/>
      <p:italic r:id="rId32"/>
      <p:boldItalic r:id="rId33"/>
    </p:embeddedFont>
    <p:embeddedFont>
      <p:font typeface="Bodoni Moda ExtraBold" panose="020B0604020202020204" charset="0"/>
      <p:bold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0"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9" Type="http://schemas.openxmlformats.org/officeDocument/2006/relationships/tableStyles" Target="tableStyles.xml"/><Relationship Id="rId21" Type="http://schemas.openxmlformats.org/officeDocument/2006/relationships/font" Target="fonts/font8.fntdata"/><Relationship Id="rId34" Type="http://schemas.openxmlformats.org/officeDocument/2006/relationships/font" Target="fonts/font2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font" Target="fonts/font20.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1.fntdata"/><Relationship Id="rId32" Type="http://schemas.openxmlformats.org/officeDocument/2006/relationships/font" Target="fonts/font19.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6.fntdata"/><Relationship Id="rId31" Type="http://schemas.openxmlformats.org/officeDocument/2006/relationships/font" Target="fonts/font1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font" Target="fonts/font22.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18326993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SLIDES_API577876024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SLIDES_API577876024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8870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SLIDES_API577876024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SLIDES_API577876024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9911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SLIDES_API577876024_3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SLIDES_API577876024_3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1967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SLIDES_API577876024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SLIDES_API577876024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5833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SLIDES_API577876024_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SLIDES_API577876024_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6759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SLIDES_API577876024_6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SLIDES_API577876024_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77134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SLIDES_API577876024_7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SLIDES_API577876024_7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6906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SLIDES_API577876024_9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SLIDES_API577876024_9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3559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SLIDES_API577876024_1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SLIDES_API577876024_1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7949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SLIDES_API577876024_1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SLIDES_API577876024_1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0029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Graphic Sans" type="title">
  <p:cSld name="TITLE">
    <p:bg>
      <p:bgPr>
        <a:solidFill>
          <a:schemeClr val="dk1"/>
        </a:solidFill>
        <a:effectLst/>
      </p:bgPr>
    </p:bg>
    <p:spTree>
      <p:nvGrpSpPr>
        <p:cNvPr id="1" name="Shape 55"/>
        <p:cNvGrpSpPr/>
        <p:nvPr/>
      </p:nvGrpSpPr>
      <p:grpSpPr>
        <a:xfrm>
          <a:off x="0" y="0"/>
          <a:ext cx="0" cy="0"/>
          <a:chOff x="0" y="0"/>
          <a:chExt cx="0" cy="0"/>
        </a:xfrm>
      </p:grpSpPr>
      <p:sp>
        <p:nvSpPr>
          <p:cNvPr id="56" name="Google Shape;56;p14"/>
          <p:cNvSpPr txBox="1">
            <a:spLocks noGrp="1"/>
          </p:cNvSpPr>
          <p:nvPr>
            <p:ph type="ctrTitle"/>
          </p:nvPr>
        </p:nvSpPr>
        <p:spPr>
          <a:xfrm>
            <a:off x="570225" y="1545450"/>
            <a:ext cx="5601900" cy="2052600"/>
          </a:xfrm>
          <a:prstGeom prst="rect">
            <a:avLst/>
          </a:prstGeom>
        </p:spPr>
        <p:txBody>
          <a:bodyPr spcFirstLastPara="1" wrap="square" lIns="0" tIns="91425" rIns="0" bIns="91425" anchor="ctr" anchorCtr="0">
            <a:normAutofit/>
          </a:bodyPr>
          <a:lstStyle>
            <a:lvl1pPr lvl="0">
              <a:lnSpc>
                <a:spcPct val="75000"/>
              </a:lnSpc>
              <a:spcBef>
                <a:spcPts val="0"/>
              </a:spcBef>
              <a:spcAft>
                <a:spcPts val="0"/>
              </a:spcAft>
              <a:buClr>
                <a:schemeClr val="lt1"/>
              </a:buClr>
              <a:buSzPts val="5200"/>
              <a:buNone/>
              <a:defRPr sz="5200">
                <a:solidFill>
                  <a:schemeClr val="lt1"/>
                </a:solidFill>
              </a:defRPr>
            </a:lvl1pPr>
            <a:lvl2pPr lvl="1">
              <a:lnSpc>
                <a:spcPct val="75000"/>
              </a:lnSpc>
              <a:spcBef>
                <a:spcPts val="0"/>
              </a:spcBef>
              <a:spcAft>
                <a:spcPts val="0"/>
              </a:spcAft>
              <a:buClr>
                <a:schemeClr val="lt1"/>
              </a:buClr>
              <a:buSzPts val="5200"/>
              <a:buNone/>
              <a:defRPr sz="5200">
                <a:solidFill>
                  <a:schemeClr val="lt1"/>
                </a:solidFill>
              </a:defRPr>
            </a:lvl2pPr>
            <a:lvl3pPr lvl="2">
              <a:lnSpc>
                <a:spcPct val="75000"/>
              </a:lnSpc>
              <a:spcBef>
                <a:spcPts val="0"/>
              </a:spcBef>
              <a:spcAft>
                <a:spcPts val="0"/>
              </a:spcAft>
              <a:buClr>
                <a:schemeClr val="lt1"/>
              </a:buClr>
              <a:buSzPts val="5200"/>
              <a:buNone/>
              <a:defRPr sz="5200">
                <a:solidFill>
                  <a:schemeClr val="lt1"/>
                </a:solidFill>
              </a:defRPr>
            </a:lvl3pPr>
            <a:lvl4pPr lvl="3">
              <a:lnSpc>
                <a:spcPct val="75000"/>
              </a:lnSpc>
              <a:spcBef>
                <a:spcPts val="0"/>
              </a:spcBef>
              <a:spcAft>
                <a:spcPts val="0"/>
              </a:spcAft>
              <a:buClr>
                <a:schemeClr val="lt1"/>
              </a:buClr>
              <a:buSzPts val="5200"/>
              <a:buNone/>
              <a:defRPr sz="5200">
                <a:solidFill>
                  <a:schemeClr val="lt1"/>
                </a:solidFill>
              </a:defRPr>
            </a:lvl4pPr>
            <a:lvl5pPr lvl="4">
              <a:lnSpc>
                <a:spcPct val="75000"/>
              </a:lnSpc>
              <a:spcBef>
                <a:spcPts val="0"/>
              </a:spcBef>
              <a:spcAft>
                <a:spcPts val="0"/>
              </a:spcAft>
              <a:buClr>
                <a:schemeClr val="lt1"/>
              </a:buClr>
              <a:buSzPts val="5200"/>
              <a:buNone/>
              <a:defRPr sz="5200">
                <a:solidFill>
                  <a:schemeClr val="lt1"/>
                </a:solidFill>
              </a:defRPr>
            </a:lvl5pPr>
            <a:lvl6pPr lvl="5">
              <a:lnSpc>
                <a:spcPct val="75000"/>
              </a:lnSpc>
              <a:spcBef>
                <a:spcPts val="0"/>
              </a:spcBef>
              <a:spcAft>
                <a:spcPts val="0"/>
              </a:spcAft>
              <a:buClr>
                <a:schemeClr val="lt1"/>
              </a:buClr>
              <a:buSzPts val="5200"/>
              <a:buNone/>
              <a:defRPr sz="5200">
                <a:solidFill>
                  <a:schemeClr val="lt1"/>
                </a:solidFill>
              </a:defRPr>
            </a:lvl6pPr>
            <a:lvl7pPr lvl="6">
              <a:lnSpc>
                <a:spcPct val="75000"/>
              </a:lnSpc>
              <a:spcBef>
                <a:spcPts val="0"/>
              </a:spcBef>
              <a:spcAft>
                <a:spcPts val="0"/>
              </a:spcAft>
              <a:buClr>
                <a:schemeClr val="lt1"/>
              </a:buClr>
              <a:buSzPts val="5200"/>
              <a:buNone/>
              <a:defRPr sz="5200">
                <a:solidFill>
                  <a:schemeClr val="lt1"/>
                </a:solidFill>
              </a:defRPr>
            </a:lvl7pPr>
            <a:lvl8pPr lvl="7">
              <a:lnSpc>
                <a:spcPct val="75000"/>
              </a:lnSpc>
              <a:spcBef>
                <a:spcPts val="0"/>
              </a:spcBef>
              <a:spcAft>
                <a:spcPts val="0"/>
              </a:spcAft>
              <a:buClr>
                <a:schemeClr val="lt1"/>
              </a:buClr>
              <a:buSzPts val="5200"/>
              <a:buNone/>
              <a:defRPr sz="5200">
                <a:solidFill>
                  <a:schemeClr val="lt1"/>
                </a:solidFill>
              </a:defRPr>
            </a:lvl8pPr>
            <a:lvl9pPr lvl="8">
              <a:lnSpc>
                <a:spcPct val="75000"/>
              </a:lnSpc>
              <a:spcBef>
                <a:spcPts val="0"/>
              </a:spcBef>
              <a:spcAft>
                <a:spcPts val="0"/>
              </a:spcAft>
              <a:buClr>
                <a:schemeClr val="lt1"/>
              </a:buClr>
              <a:buSzPts val="5200"/>
              <a:buNone/>
              <a:defRPr sz="5200">
                <a:solidFill>
                  <a:schemeClr val="lt1"/>
                </a:solidFill>
              </a:defRPr>
            </a:lvl9pPr>
          </a:lstStyle>
          <a:p>
            <a:endParaRPr/>
          </a:p>
        </p:txBody>
      </p:sp>
      <p:sp>
        <p:nvSpPr>
          <p:cNvPr id="57" name="Google Shape;57;p14"/>
          <p:cNvSpPr txBox="1">
            <a:spLocks noGrp="1"/>
          </p:cNvSpPr>
          <p:nvPr>
            <p:ph type="subTitle" idx="1"/>
          </p:nvPr>
        </p:nvSpPr>
        <p:spPr>
          <a:xfrm>
            <a:off x="914400" y="4120125"/>
            <a:ext cx="4680900" cy="451800"/>
          </a:xfrm>
          <a:prstGeom prst="rect">
            <a:avLst/>
          </a:prstGeom>
        </p:spPr>
        <p:txBody>
          <a:bodyPr spcFirstLastPara="1" wrap="square" lIns="91425" tIns="91425" rIns="91425" bIns="91425" anchor="b" anchorCtr="0">
            <a:normAutofit/>
          </a:bodyPr>
          <a:lstStyle>
            <a:lvl1pPr lvl="0">
              <a:lnSpc>
                <a:spcPct val="100000"/>
              </a:lnSpc>
              <a:spcBef>
                <a:spcPts val="0"/>
              </a:spcBef>
              <a:spcAft>
                <a:spcPts val="0"/>
              </a:spcAft>
              <a:buClr>
                <a:schemeClr val="lt1"/>
              </a:buClr>
              <a:buSzPts val="1400"/>
              <a:buFont typeface="Inter Medium"/>
              <a:buNone/>
              <a:defRPr>
                <a:solidFill>
                  <a:schemeClr val="lt1"/>
                </a:solidFill>
                <a:latin typeface="Inter Medium"/>
                <a:ea typeface="Inter Medium"/>
                <a:cs typeface="Inter Medium"/>
                <a:sym typeface="Inter Medium"/>
              </a:defRPr>
            </a:lvl1pPr>
            <a:lvl2pPr lvl="1">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2pPr>
            <a:lvl3pPr lvl="2">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3pPr>
            <a:lvl4pPr lvl="3">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4pPr>
            <a:lvl5pPr lvl="4">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5pPr>
            <a:lvl6pPr lvl="5">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6pPr>
            <a:lvl7pPr lvl="6">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7pPr>
            <a:lvl8pPr lvl="7">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8pPr>
            <a:lvl9pPr lvl="8">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9pPr>
          </a:lstStyle>
          <a:p>
            <a:endParaRPr/>
          </a:p>
        </p:txBody>
      </p:sp>
      <p:sp>
        <p:nvSpPr>
          <p:cNvPr id="58" name="Google Shape;58;p14"/>
          <p:cNvSpPr txBox="1">
            <a:spLocks noGrp="1"/>
          </p:cNvSpPr>
          <p:nvPr>
            <p:ph type="subTitle" idx="2"/>
          </p:nvPr>
        </p:nvSpPr>
        <p:spPr>
          <a:xfrm>
            <a:off x="914400" y="3502125"/>
            <a:ext cx="4680900" cy="451800"/>
          </a:xfrm>
          <a:prstGeom prst="rect">
            <a:avLst/>
          </a:prstGeom>
        </p:spPr>
        <p:txBody>
          <a:bodyPr spcFirstLastPara="1" wrap="square" lIns="91425" tIns="91425" rIns="91425" bIns="91425" anchor="b" anchorCtr="0">
            <a:normAutofit/>
          </a:bodyPr>
          <a:lstStyle>
            <a:lvl1pPr lvl="0">
              <a:lnSpc>
                <a:spcPct val="100000"/>
              </a:lnSpc>
              <a:spcBef>
                <a:spcPts val="0"/>
              </a:spcBef>
              <a:spcAft>
                <a:spcPts val="0"/>
              </a:spcAft>
              <a:buClr>
                <a:schemeClr val="lt1"/>
              </a:buClr>
              <a:buSzPts val="1400"/>
              <a:buFont typeface="Inter Medium"/>
              <a:buNone/>
              <a:defRPr>
                <a:solidFill>
                  <a:schemeClr val="lt1"/>
                </a:solidFill>
                <a:latin typeface="Inter Medium"/>
                <a:ea typeface="Inter Medium"/>
                <a:cs typeface="Inter Medium"/>
                <a:sym typeface="Inter Medium"/>
              </a:defRPr>
            </a:lvl1pPr>
            <a:lvl2pPr lvl="1">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2pPr>
            <a:lvl3pPr lvl="2">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3pPr>
            <a:lvl4pPr lvl="3">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4pPr>
            <a:lvl5pPr lvl="4">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5pPr>
            <a:lvl6pPr lvl="5">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6pPr>
            <a:lvl7pPr lvl="6">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7pPr>
            <a:lvl8pPr lvl="7">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8pPr>
            <a:lvl9pPr lvl="8">
              <a:lnSpc>
                <a:spcPct val="100000"/>
              </a:lnSpc>
              <a:spcBef>
                <a:spcPts val="0"/>
              </a:spcBef>
              <a:spcAft>
                <a:spcPts val="0"/>
              </a:spcAft>
              <a:buClr>
                <a:schemeClr val="lt1"/>
              </a:buClr>
              <a:buSzPts val="1800"/>
              <a:buFont typeface="Inter Medium"/>
              <a:buNone/>
              <a:defRPr sz="1800">
                <a:solidFill>
                  <a:schemeClr val="lt1"/>
                </a:solidFill>
                <a:latin typeface="Inter Medium"/>
                <a:ea typeface="Inter Medium"/>
                <a:cs typeface="Inter Medium"/>
                <a:sym typeface="Inter Medium"/>
              </a:defRPr>
            </a:lvl9pPr>
          </a:lstStyle>
          <a:p>
            <a:endParaRPr/>
          </a:p>
        </p:txBody>
      </p:sp>
    </p:spTree>
  </p:cSld>
  <p:clrMapOvr>
    <a:masterClrMapping/>
  </p:clrMapOvr>
  <p:extLst>
    <p:ext uri="{DCECCB84-F9BA-43D5-87BE-67443E8EF086}">
      <p15:sldGuideLst xmlns:p15="http://schemas.microsoft.com/office/powerpoint/2012/main">
        <p15:guide id="1" pos="576">
          <p15:clr>
            <a:srgbClr val="E46962"/>
          </p15:clr>
        </p15:guide>
        <p15:guide id="2" pos="5184">
          <p15:clr>
            <a:srgbClr val="E46962"/>
          </p15:clr>
        </p15:guide>
        <p15:guide id="3" orient="horz" pos="2880">
          <p15:clr>
            <a:srgbClr val="E46962"/>
          </p15:clr>
        </p15:guide>
        <p15:guide id="4" pos="3888">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311700" y="2150850"/>
            <a:ext cx="8520600" cy="841800"/>
          </a:xfrm>
          <a:prstGeom prst="rect">
            <a:avLst/>
          </a:prstGeom>
        </p:spPr>
        <p:txBody>
          <a:bodyPr spcFirstLastPara="1" wrap="square" lIns="0" tIns="91425" rIns="0"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1" name="Google Shape;61;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457200" y="342900"/>
            <a:ext cx="7782900" cy="572700"/>
          </a:xfrm>
          <a:prstGeom prst="rect">
            <a:avLst/>
          </a:prstGeom>
        </p:spPr>
        <p:txBody>
          <a:bodyPr spcFirstLastPara="1" wrap="square" lIns="0" tIns="91425" rIns="0"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4" name="Google Shape;64;p16"/>
          <p:cNvSpPr txBox="1">
            <a:spLocks noGrp="1"/>
          </p:cNvSpPr>
          <p:nvPr>
            <p:ph type="body" idx="1"/>
          </p:nvPr>
        </p:nvSpPr>
        <p:spPr>
          <a:xfrm>
            <a:off x="457200" y="915600"/>
            <a:ext cx="5709600" cy="3653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17500">
              <a:spcBef>
                <a:spcPts val="800"/>
              </a:spcBef>
              <a:spcAft>
                <a:spcPts val="0"/>
              </a:spcAft>
              <a:buSzPts val="1400"/>
              <a:buChar char="•"/>
              <a:defRPr/>
            </a:lvl2pPr>
            <a:lvl3pPr marL="1371600" lvl="2" indent="-317500">
              <a:spcBef>
                <a:spcPts val="800"/>
              </a:spcBef>
              <a:spcAft>
                <a:spcPts val="0"/>
              </a:spcAft>
              <a:buSzPts val="1400"/>
              <a:buChar char="•"/>
              <a:defRPr/>
            </a:lvl3pPr>
            <a:lvl4pPr marL="1828800" lvl="3" indent="-317500">
              <a:spcBef>
                <a:spcPts val="800"/>
              </a:spcBef>
              <a:spcAft>
                <a:spcPts val="0"/>
              </a:spcAft>
              <a:buSzPts val="1400"/>
              <a:buChar char="•"/>
              <a:defRPr/>
            </a:lvl4pPr>
            <a:lvl5pPr marL="2286000" lvl="4" indent="-317500">
              <a:spcBef>
                <a:spcPts val="800"/>
              </a:spcBef>
              <a:spcAft>
                <a:spcPts val="0"/>
              </a:spcAft>
              <a:buSzPts val="1400"/>
              <a:buChar char="•"/>
              <a:defRPr/>
            </a:lvl5pPr>
            <a:lvl6pPr marL="2743200" lvl="5" indent="-317500">
              <a:spcBef>
                <a:spcPts val="800"/>
              </a:spcBef>
              <a:spcAft>
                <a:spcPts val="0"/>
              </a:spcAft>
              <a:buSzPts val="1400"/>
              <a:buChar char="•"/>
              <a:defRPr/>
            </a:lvl6pPr>
            <a:lvl7pPr marL="3200400" lvl="6" indent="-317500">
              <a:spcBef>
                <a:spcPts val="800"/>
              </a:spcBef>
              <a:spcAft>
                <a:spcPts val="0"/>
              </a:spcAft>
              <a:buSzPts val="1400"/>
              <a:buChar char="•"/>
              <a:defRPr/>
            </a:lvl7pPr>
            <a:lvl8pPr marL="3657600" lvl="7" indent="-317500">
              <a:spcBef>
                <a:spcPts val="800"/>
              </a:spcBef>
              <a:spcAft>
                <a:spcPts val="0"/>
              </a:spcAft>
              <a:buSzPts val="1400"/>
              <a:buChar char="•"/>
              <a:defRPr/>
            </a:lvl8pPr>
            <a:lvl9pPr marL="4114800" lvl="8" indent="-317500">
              <a:spcBef>
                <a:spcPts val="800"/>
              </a:spcBef>
              <a:spcAft>
                <a:spcPts val="800"/>
              </a:spcAft>
              <a:buSzPts val="1400"/>
              <a:buChar char="•"/>
              <a:defRPr/>
            </a:lvl9pPr>
          </a:lstStyle>
          <a:p>
            <a:endParaRPr/>
          </a:p>
        </p:txBody>
      </p:sp>
      <p:sp>
        <p:nvSpPr>
          <p:cNvPr id="65" name="Google Shape;65;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1">
  <p:cSld name="TITLE_AND_BODY_2">
    <p:spTree>
      <p:nvGrpSpPr>
        <p:cNvPr id="1" name="Shape 66"/>
        <p:cNvGrpSpPr/>
        <p:nvPr/>
      </p:nvGrpSpPr>
      <p:grpSpPr>
        <a:xfrm>
          <a:off x="0" y="0"/>
          <a:ext cx="0" cy="0"/>
          <a:chOff x="0" y="0"/>
          <a:chExt cx="0" cy="0"/>
        </a:xfrm>
      </p:grpSpPr>
      <p:sp>
        <p:nvSpPr>
          <p:cNvPr id="67" name="Google Shape;67;p17"/>
          <p:cNvSpPr txBox="1">
            <a:spLocks noGrp="1"/>
          </p:cNvSpPr>
          <p:nvPr>
            <p:ph type="title"/>
          </p:nvPr>
        </p:nvSpPr>
        <p:spPr>
          <a:xfrm>
            <a:off x="457200" y="356200"/>
            <a:ext cx="5259000" cy="572700"/>
          </a:xfrm>
          <a:prstGeom prst="rect">
            <a:avLst/>
          </a:prstGeom>
        </p:spPr>
        <p:txBody>
          <a:bodyPr spcFirstLastPara="1" wrap="square" lIns="0" tIns="91425" rIns="0"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8" name="Google Shape;68;p17"/>
          <p:cNvSpPr txBox="1">
            <a:spLocks noGrp="1"/>
          </p:cNvSpPr>
          <p:nvPr>
            <p:ph type="body" idx="1"/>
          </p:nvPr>
        </p:nvSpPr>
        <p:spPr>
          <a:xfrm>
            <a:off x="457200" y="928900"/>
            <a:ext cx="5259000" cy="3653400"/>
          </a:xfrm>
          <a:prstGeom prst="rect">
            <a:avLst/>
          </a:prstGeom>
        </p:spPr>
        <p:txBody>
          <a:bodyPr spcFirstLastPara="1" wrap="square" lIns="0" tIns="91425" rIns="91425" bIns="91425" anchor="ctr" anchorCtr="0">
            <a:normAutofit/>
          </a:bodyPr>
          <a:lstStyle>
            <a:lvl1pPr marL="457200" lvl="0" indent="-317500">
              <a:spcBef>
                <a:spcPts val="0"/>
              </a:spcBef>
              <a:spcAft>
                <a:spcPts val="0"/>
              </a:spcAft>
              <a:buSzPts val="1400"/>
              <a:buChar char="•"/>
              <a:defRPr sz="1400"/>
            </a:lvl1pPr>
            <a:lvl2pPr marL="914400" lvl="1" indent="-317500">
              <a:spcBef>
                <a:spcPts val="1500"/>
              </a:spcBef>
              <a:spcAft>
                <a:spcPts val="0"/>
              </a:spcAft>
              <a:buSzPts val="1400"/>
              <a:buChar char="•"/>
              <a:defRPr/>
            </a:lvl2pPr>
            <a:lvl3pPr marL="1371600" lvl="2" indent="-317500">
              <a:spcBef>
                <a:spcPts val="1500"/>
              </a:spcBef>
              <a:spcAft>
                <a:spcPts val="0"/>
              </a:spcAft>
              <a:buSzPts val="1400"/>
              <a:buChar char="•"/>
              <a:defRPr/>
            </a:lvl3pPr>
            <a:lvl4pPr marL="1828800" lvl="3" indent="-317500">
              <a:spcBef>
                <a:spcPts val="1500"/>
              </a:spcBef>
              <a:spcAft>
                <a:spcPts val="0"/>
              </a:spcAft>
              <a:buSzPts val="1400"/>
              <a:buChar char="•"/>
              <a:defRPr/>
            </a:lvl4pPr>
            <a:lvl5pPr marL="2286000" lvl="4" indent="-317500">
              <a:spcBef>
                <a:spcPts val="1500"/>
              </a:spcBef>
              <a:spcAft>
                <a:spcPts val="0"/>
              </a:spcAft>
              <a:buSzPts val="1400"/>
              <a:buChar char="•"/>
              <a:defRPr/>
            </a:lvl5pPr>
            <a:lvl6pPr marL="2743200" lvl="5" indent="-317500">
              <a:spcBef>
                <a:spcPts val="1500"/>
              </a:spcBef>
              <a:spcAft>
                <a:spcPts val="0"/>
              </a:spcAft>
              <a:buSzPts val="1400"/>
              <a:buChar char="•"/>
              <a:defRPr/>
            </a:lvl6pPr>
            <a:lvl7pPr marL="3200400" lvl="6" indent="-317500">
              <a:spcBef>
                <a:spcPts val="1500"/>
              </a:spcBef>
              <a:spcAft>
                <a:spcPts val="0"/>
              </a:spcAft>
              <a:buSzPts val="1400"/>
              <a:buChar char="•"/>
              <a:defRPr/>
            </a:lvl7pPr>
            <a:lvl8pPr marL="3657600" lvl="7" indent="-317500">
              <a:spcBef>
                <a:spcPts val="1500"/>
              </a:spcBef>
              <a:spcAft>
                <a:spcPts val="0"/>
              </a:spcAft>
              <a:buSzPts val="1400"/>
              <a:buChar char="•"/>
              <a:defRPr/>
            </a:lvl8pPr>
            <a:lvl9pPr marL="4114800" lvl="8" indent="-317500">
              <a:spcBef>
                <a:spcPts val="1500"/>
              </a:spcBef>
              <a:spcAft>
                <a:spcPts val="1500"/>
              </a:spcAft>
              <a:buSzPts val="1400"/>
              <a:buChar char="•"/>
              <a:defRPr/>
            </a:lvl9pPr>
          </a:lstStyle>
          <a:p>
            <a:endParaRPr/>
          </a:p>
        </p:txBody>
      </p:sp>
      <p:sp>
        <p:nvSpPr>
          <p:cNvPr id="69" name="Google Shape;69;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
        <p:nvSpPr>
          <p:cNvPr id="70" name="Google Shape;70;p17"/>
          <p:cNvSpPr>
            <a:spLocks noGrp="1"/>
          </p:cNvSpPr>
          <p:nvPr>
            <p:ph type="pic" idx="2"/>
          </p:nvPr>
        </p:nvSpPr>
        <p:spPr>
          <a:xfrm>
            <a:off x="6173525" y="-13300"/>
            <a:ext cx="2970600" cy="51567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1 2">
  <p:cSld name="TITLE_AND_BODY_2_2">
    <p:spTree>
      <p:nvGrpSpPr>
        <p:cNvPr id="1" name="Shape 71"/>
        <p:cNvGrpSpPr/>
        <p:nvPr/>
      </p:nvGrpSpPr>
      <p:grpSpPr>
        <a:xfrm>
          <a:off x="0" y="0"/>
          <a:ext cx="0" cy="0"/>
          <a:chOff x="0" y="0"/>
          <a:chExt cx="0" cy="0"/>
        </a:xfrm>
      </p:grpSpPr>
      <p:sp>
        <p:nvSpPr>
          <p:cNvPr id="72" name="Google Shape;72;p18"/>
          <p:cNvSpPr txBox="1">
            <a:spLocks noGrp="1"/>
          </p:cNvSpPr>
          <p:nvPr>
            <p:ph type="body" idx="1"/>
          </p:nvPr>
        </p:nvSpPr>
        <p:spPr>
          <a:xfrm>
            <a:off x="457200" y="1293450"/>
            <a:ext cx="5259000" cy="3288900"/>
          </a:xfrm>
          <a:prstGeom prst="rect">
            <a:avLst/>
          </a:prstGeom>
        </p:spPr>
        <p:txBody>
          <a:bodyPr spcFirstLastPara="1" wrap="square" lIns="0" tIns="91425" rIns="91425" bIns="91425" anchor="ctr" anchorCtr="0">
            <a:normAutofit/>
          </a:bodyPr>
          <a:lstStyle>
            <a:lvl1pPr marL="457200" lvl="0" indent="-317500">
              <a:spcBef>
                <a:spcPts val="0"/>
              </a:spcBef>
              <a:spcAft>
                <a:spcPts val="0"/>
              </a:spcAft>
              <a:buSzPts val="1400"/>
              <a:buChar char="•"/>
              <a:defRPr sz="1400"/>
            </a:lvl1pPr>
            <a:lvl2pPr marL="914400" lvl="1" indent="-317500">
              <a:spcBef>
                <a:spcPts val="1500"/>
              </a:spcBef>
              <a:spcAft>
                <a:spcPts val="0"/>
              </a:spcAft>
              <a:buSzPts val="1400"/>
              <a:buChar char="•"/>
              <a:defRPr/>
            </a:lvl2pPr>
            <a:lvl3pPr marL="1371600" lvl="2" indent="-317500">
              <a:spcBef>
                <a:spcPts val="1500"/>
              </a:spcBef>
              <a:spcAft>
                <a:spcPts val="0"/>
              </a:spcAft>
              <a:buSzPts val="1400"/>
              <a:buChar char="•"/>
              <a:defRPr/>
            </a:lvl3pPr>
            <a:lvl4pPr marL="1828800" lvl="3" indent="-317500">
              <a:spcBef>
                <a:spcPts val="1500"/>
              </a:spcBef>
              <a:spcAft>
                <a:spcPts val="0"/>
              </a:spcAft>
              <a:buSzPts val="1400"/>
              <a:buChar char="•"/>
              <a:defRPr/>
            </a:lvl4pPr>
            <a:lvl5pPr marL="2286000" lvl="4" indent="-317500">
              <a:spcBef>
                <a:spcPts val="1500"/>
              </a:spcBef>
              <a:spcAft>
                <a:spcPts val="0"/>
              </a:spcAft>
              <a:buSzPts val="1400"/>
              <a:buChar char="•"/>
              <a:defRPr/>
            </a:lvl5pPr>
            <a:lvl6pPr marL="2743200" lvl="5" indent="-317500">
              <a:spcBef>
                <a:spcPts val="1500"/>
              </a:spcBef>
              <a:spcAft>
                <a:spcPts val="0"/>
              </a:spcAft>
              <a:buSzPts val="1400"/>
              <a:buChar char="•"/>
              <a:defRPr/>
            </a:lvl6pPr>
            <a:lvl7pPr marL="3200400" lvl="6" indent="-317500">
              <a:spcBef>
                <a:spcPts val="1500"/>
              </a:spcBef>
              <a:spcAft>
                <a:spcPts val="0"/>
              </a:spcAft>
              <a:buSzPts val="1400"/>
              <a:buChar char="•"/>
              <a:defRPr/>
            </a:lvl7pPr>
            <a:lvl8pPr marL="3657600" lvl="7" indent="-317500">
              <a:spcBef>
                <a:spcPts val="1500"/>
              </a:spcBef>
              <a:spcAft>
                <a:spcPts val="0"/>
              </a:spcAft>
              <a:buSzPts val="1400"/>
              <a:buChar char="•"/>
              <a:defRPr/>
            </a:lvl8pPr>
            <a:lvl9pPr marL="4114800" lvl="8" indent="-317500">
              <a:spcBef>
                <a:spcPts val="1500"/>
              </a:spcBef>
              <a:spcAft>
                <a:spcPts val="1500"/>
              </a:spcAft>
              <a:buSzPts val="1400"/>
              <a:buChar char="•"/>
              <a:defRPr/>
            </a:lvl9pPr>
          </a:lstStyle>
          <a:p>
            <a:endParaRPr/>
          </a:p>
        </p:txBody>
      </p:sp>
      <p:sp>
        <p:nvSpPr>
          <p:cNvPr id="73" name="Google Shape;73;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
        <p:nvSpPr>
          <p:cNvPr id="74" name="Google Shape;74;p18"/>
          <p:cNvSpPr>
            <a:spLocks noGrp="1"/>
          </p:cNvSpPr>
          <p:nvPr>
            <p:ph type="pic" idx="2"/>
          </p:nvPr>
        </p:nvSpPr>
        <p:spPr>
          <a:xfrm>
            <a:off x="6173525" y="-13300"/>
            <a:ext cx="2970600" cy="5156700"/>
          </a:xfrm>
          <a:prstGeom prst="rect">
            <a:avLst/>
          </a:prstGeom>
          <a:noFill/>
          <a:ln>
            <a:noFill/>
          </a:ln>
        </p:spPr>
      </p:sp>
      <p:sp>
        <p:nvSpPr>
          <p:cNvPr id="75" name="Google Shape;75;p18"/>
          <p:cNvSpPr txBox="1">
            <a:spLocks noGrp="1"/>
          </p:cNvSpPr>
          <p:nvPr>
            <p:ph type="title"/>
          </p:nvPr>
        </p:nvSpPr>
        <p:spPr>
          <a:xfrm>
            <a:off x="457200" y="537750"/>
            <a:ext cx="5603400" cy="755700"/>
          </a:xfrm>
          <a:prstGeom prst="rect">
            <a:avLst/>
          </a:prstGeom>
        </p:spPr>
        <p:txBody>
          <a:bodyPr spcFirstLastPara="1" wrap="square" lIns="0" tIns="91425" rIns="0" bIns="91425" anchor="ctr"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1 1">
  <p:cSld name="TITLE_AND_BODY_2_1">
    <p:spTree>
      <p:nvGrpSpPr>
        <p:cNvPr id="1" name="Shape 76"/>
        <p:cNvGrpSpPr/>
        <p:nvPr/>
      </p:nvGrpSpPr>
      <p:grpSpPr>
        <a:xfrm>
          <a:off x="0" y="0"/>
          <a:ext cx="0" cy="0"/>
          <a:chOff x="0" y="0"/>
          <a:chExt cx="0" cy="0"/>
        </a:xfrm>
      </p:grpSpPr>
      <p:sp>
        <p:nvSpPr>
          <p:cNvPr id="77" name="Google Shape;77;p19"/>
          <p:cNvSpPr txBox="1">
            <a:spLocks noGrp="1"/>
          </p:cNvSpPr>
          <p:nvPr>
            <p:ph type="body" idx="1"/>
          </p:nvPr>
        </p:nvSpPr>
        <p:spPr>
          <a:xfrm>
            <a:off x="457200" y="1827475"/>
            <a:ext cx="2280600" cy="2754900"/>
          </a:xfrm>
          <a:prstGeom prst="rect">
            <a:avLst/>
          </a:prstGeom>
        </p:spPr>
        <p:txBody>
          <a:bodyPr spcFirstLastPara="1" wrap="square" lIns="0" tIns="91425" rIns="91425" bIns="91425" anchor="t" anchorCtr="0">
            <a:normAutofit/>
          </a:bodyPr>
          <a:lstStyle>
            <a:lvl1pPr marL="457200" lvl="0" indent="-304800">
              <a:lnSpc>
                <a:spcPct val="115000"/>
              </a:lnSpc>
              <a:spcBef>
                <a:spcPts val="0"/>
              </a:spcBef>
              <a:spcAft>
                <a:spcPts val="0"/>
              </a:spcAft>
              <a:buSzPts val="1200"/>
              <a:buChar char="•"/>
              <a:defRPr sz="1200"/>
            </a:lvl1pPr>
            <a:lvl2pPr marL="914400" lvl="1" indent="-304800">
              <a:lnSpc>
                <a:spcPct val="115000"/>
              </a:lnSpc>
              <a:spcBef>
                <a:spcPts val="800"/>
              </a:spcBef>
              <a:spcAft>
                <a:spcPts val="0"/>
              </a:spcAft>
              <a:buSzPts val="1200"/>
              <a:buChar char="•"/>
              <a:defRPr sz="1200"/>
            </a:lvl2pPr>
            <a:lvl3pPr marL="1371600" lvl="2" indent="-304800">
              <a:lnSpc>
                <a:spcPct val="115000"/>
              </a:lnSpc>
              <a:spcBef>
                <a:spcPts val="800"/>
              </a:spcBef>
              <a:spcAft>
                <a:spcPts val="0"/>
              </a:spcAft>
              <a:buSzPts val="1200"/>
              <a:buChar char="•"/>
              <a:defRPr sz="1200"/>
            </a:lvl3pPr>
            <a:lvl4pPr marL="1828800" lvl="3" indent="-304800">
              <a:lnSpc>
                <a:spcPct val="115000"/>
              </a:lnSpc>
              <a:spcBef>
                <a:spcPts val="800"/>
              </a:spcBef>
              <a:spcAft>
                <a:spcPts val="0"/>
              </a:spcAft>
              <a:buSzPts val="1200"/>
              <a:buChar char="•"/>
              <a:defRPr sz="1200"/>
            </a:lvl4pPr>
            <a:lvl5pPr marL="2286000" lvl="4" indent="-304800">
              <a:lnSpc>
                <a:spcPct val="115000"/>
              </a:lnSpc>
              <a:spcBef>
                <a:spcPts val="800"/>
              </a:spcBef>
              <a:spcAft>
                <a:spcPts val="0"/>
              </a:spcAft>
              <a:buSzPts val="1200"/>
              <a:buChar char="•"/>
              <a:defRPr sz="1200"/>
            </a:lvl5pPr>
            <a:lvl6pPr marL="2743200" lvl="5" indent="-304800">
              <a:lnSpc>
                <a:spcPct val="115000"/>
              </a:lnSpc>
              <a:spcBef>
                <a:spcPts val="800"/>
              </a:spcBef>
              <a:spcAft>
                <a:spcPts val="0"/>
              </a:spcAft>
              <a:buSzPts val="1200"/>
              <a:buChar char="•"/>
              <a:defRPr sz="1200"/>
            </a:lvl6pPr>
            <a:lvl7pPr marL="3200400" lvl="6" indent="-304800">
              <a:lnSpc>
                <a:spcPct val="115000"/>
              </a:lnSpc>
              <a:spcBef>
                <a:spcPts val="800"/>
              </a:spcBef>
              <a:spcAft>
                <a:spcPts val="0"/>
              </a:spcAft>
              <a:buSzPts val="1200"/>
              <a:buChar char="•"/>
              <a:defRPr sz="1200"/>
            </a:lvl7pPr>
            <a:lvl8pPr marL="3657600" lvl="7" indent="-304800">
              <a:lnSpc>
                <a:spcPct val="115000"/>
              </a:lnSpc>
              <a:spcBef>
                <a:spcPts val="800"/>
              </a:spcBef>
              <a:spcAft>
                <a:spcPts val="0"/>
              </a:spcAft>
              <a:buSzPts val="1200"/>
              <a:buChar char="•"/>
              <a:defRPr sz="1200"/>
            </a:lvl8pPr>
            <a:lvl9pPr marL="4114800" lvl="8" indent="-304800">
              <a:lnSpc>
                <a:spcPct val="115000"/>
              </a:lnSpc>
              <a:spcBef>
                <a:spcPts val="800"/>
              </a:spcBef>
              <a:spcAft>
                <a:spcPts val="800"/>
              </a:spcAft>
              <a:buSzPts val="1200"/>
              <a:buChar char="•"/>
              <a:defRPr sz="1200"/>
            </a:lvl9pPr>
          </a:lstStyle>
          <a:p>
            <a:endParaRPr/>
          </a:p>
        </p:txBody>
      </p:sp>
      <p:sp>
        <p:nvSpPr>
          <p:cNvPr id="78" name="Google Shape;78;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
        <p:nvSpPr>
          <p:cNvPr id="79" name="Google Shape;79;p19"/>
          <p:cNvSpPr txBox="1">
            <a:spLocks noGrp="1"/>
          </p:cNvSpPr>
          <p:nvPr>
            <p:ph type="title"/>
          </p:nvPr>
        </p:nvSpPr>
        <p:spPr>
          <a:xfrm>
            <a:off x="457200" y="537750"/>
            <a:ext cx="5603400" cy="755700"/>
          </a:xfrm>
          <a:prstGeom prst="rect">
            <a:avLst/>
          </a:prstGeom>
        </p:spPr>
        <p:txBody>
          <a:bodyPr spcFirstLastPara="1" wrap="square" lIns="0" tIns="91425" rIns="0" bIns="91425" anchor="ctr"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80" name="Google Shape;80;p19"/>
          <p:cNvSpPr txBox="1">
            <a:spLocks noGrp="1"/>
          </p:cNvSpPr>
          <p:nvPr>
            <p:ph type="body" idx="2"/>
          </p:nvPr>
        </p:nvSpPr>
        <p:spPr>
          <a:xfrm>
            <a:off x="3195100" y="1827475"/>
            <a:ext cx="2280600" cy="2754900"/>
          </a:xfrm>
          <a:prstGeom prst="rect">
            <a:avLst/>
          </a:prstGeom>
        </p:spPr>
        <p:txBody>
          <a:bodyPr spcFirstLastPara="1" wrap="square" lIns="0" tIns="91425" rIns="91425" bIns="91425" anchor="t" anchorCtr="0">
            <a:normAutofit/>
          </a:bodyPr>
          <a:lstStyle>
            <a:lvl1pPr marL="457200" lvl="0" indent="-304800">
              <a:lnSpc>
                <a:spcPct val="115000"/>
              </a:lnSpc>
              <a:spcBef>
                <a:spcPts val="0"/>
              </a:spcBef>
              <a:spcAft>
                <a:spcPts val="0"/>
              </a:spcAft>
              <a:buSzPts val="1200"/>
              <a:buChar char="•"/>
              <a:defRPr sz="1200"/>
            </a:lvl1pPr>
            <a:lvl2pPr marL="914400" lvl="1" indent="-304800">
              <a:lnSpc>
                <a:spcPct val="115000"/>
              </a:lnSpc>
              <a:spcBef>
                <a:spcPts val="800"/>
              </a:spcBef>
              <a:spcAft>
                <a:spcPts val="0"/>
              </a:spcAft>
              <a:buSzPts val="1200"/>
              <a:buChar char="•"/>
              <a:defRPr sz="1200"/>
            </a:lvl2pPr>
            <a:lvl3pPr marL="1371600" lvl="2" indent="-304800">
              <a:lnSpc>
                <a:spcPct val="115000"/>
              </a:lnSpc>
              <a:spcBef>
                <a:spcPts val="800"/>
              </a:spcBef>
              <a:spcAft>
                <a:spcPts val="0"/>
              </a:spcAft>
              <a:buSzPts val="1200"/>
              <a:buChar char="•"/>
              <a:defRPr sz="1200"/>
            </a:lvl3pPr>
            <a:lvl4pPr marL="1828800" lvl="3" indent="-304800">
              <a:lnSpc>
                <a:spcPct val="115000"/>
              </a:lnSpc>
              <a:spcBef>
                <a:spcPts val="800"/>
              </a:spcBef>
              <a:spcAft>
                <a:spcPts val="0"/>
              </a:spcAft>
              <a:buSzPts val="1200"/>
              <a:buChar char="•"/>
              <a:defRPr sz="1200"/>
            </a:lvl4pPr>
            <a:lvl5pPr marL="2286000" lvl="4" indent="-304800">
              <a:lnSpc>
                <a:spcPct val="115000"/>
              </a:lnSpc>
              <a:spcBef>
                <a:spcPts val="800"/>
              </a:spcBef>
              <a:spcAft>
                <a:spcPts val="0"/>
              </a:spcAft>
              <a:buSzPts val="1200"/>
              <a:buChar char="•"/>
              <a:defRPr sz="1200"/>
            </a:lvl5pPr>
            <a:lvl6pPr marL="2743200" lvl="5" indent="-304800">
              <a:lnSpc>
                <a:spcPct val="115000"/>
              </a:lnSpc>
              <a:spcBef>
                <a:spcPts val="800"/>
              </a:spcBef>
              <a:spcAft>
                <a:spcPts val="0"/>
              </a:spcAft>
              <a:buSzPts val="1200"/>
              <a:buChar char="•"/>
              <a:defRPr sz="1200"/>
            </a:lvl6pPr>
            <a:lvl7pPr marL="3200400" lvl="6" indent="-304800">
              <a:lnSpc>
                <a:spcPct val="115000"/>
              </a:lnSpc>
              <a:spcBef>
                <a:spcPts val="800"/>
              </a:spcBef>
              <a:spcAft>
                <a:spcPts val="0"/>
              </a:spcAft>
              <a:buSzPts val="1200"/>
              <a:buChar char="•"/>
              <a:defRPr sz="1200"/>
            </a:lvl7pPr>
            <a:lvl8pPr marL="3657600" lvl="7" indent="-304800">
              <a:lnSpc>
                <a:spcPct val="115000"/>
              </a:lnSpc>
              <a:spcBef>
                <a:spcPts val="800"/>
              </a:spcBef>
              <a:spcAft>
                <a:spcPts val="0"/>
              </a:spcAft>
              <a:buSzPts val="1200"/>
              <a:buChar char="•"/>
              <a:defRPr sz="1200"/>
            </a:lvl8pPr>
            <a:lvl9pPr marL="4114800" lvl="8" indent="-304800">
              <a:lnSpc>
                <a:spcPct val="115000"/>
              </a:lnSpc>
              <a:spcBef>
                <a:spcPts val="800"/>
              </a:spcBef>
              <a:spcAft>
                <a:spcPts val="800"/>
              </a:spcAft>
              <a:buSzPts val="1200"/>
              <a:buChar char="•"/>
              <a:defRPr sz="1200"/>
            </a:lvl9pPr>
          </a:lstStyle>
          <a:p>
            <a:endParaRPr/>
          </a:p>
        </p:txBody>
      </p:sp>
      <p:sp>
        <p:nvSpPr>
          <p:cNvPr id="81" name="Google Shape;81;p19"/>
          <p:cNvSpPr txBox="1">
            <a:spLocks noGrp="1"/>
          </p:cNvSpPr>
          <p:nvPr>
            <p:ph type="body" idx="3"/>
          </p:nvPr>
        </p:nvSpPr>
        <p:spPr>
          <a:xfrm>
            <a:off x="5933000" y="1827475"/>
            <a:ext cx="2280600" cy="2754900"/>
          </a:xfrm>
          <a:prstGeom prst="rect">
            <a:avLst/>
          </a:prstGeom>
        </p:spPr>
        <p:txBody>
          <a:bodyPr spcFirstLastPara="1" wrap="square" lIns="0" tIns="91425" rIns="91425" bIns="91425" anchor="t" anchorCtr="0">
            <a:normAutofit/>
          </a:bodyPr>
          <a:lstStyle>
            <a:lvl1pPr marL="457200" lvl="0" indent="-304800">
              <a:lnSpc>
                <a:spcPct val="115000"/>
              </a:lnSpc>
              <a:spcBef>
                <a:spcPts val="0"/>
              </a:spcBef>
              <a:spcAft>
                <a:spcPts val="0"/>
              </a:spcAft>
              <a:buSzPts val="1200"/>
              <a:buChar char="•"/>
              <a:defRPr sz="1200"/>
            </a:lvl1pPr>
            <a:lvl2pPr marL="914400" lvl="1" indent="-304800">
              <a:lnSpc>
                <a:spcPct val="115000"/>
              </a:lnSpc>
              <a:spcBef>
                <a:spcPts val="800"/>
              </a:spcBef>
              <a:spcAft>
                <a:spcPts val="0"/>
              </a:spcAft>
              <a:buSzPts val="1200"/>
              <a:buChar char="•"/>
              <a:defRPr sz="1200"/>
            </a:lvl2pPr>
            <a:lvl3pPr marL="1371600" lvl="2" indent="-304800">
              <a:lnSpc>
                <a:spcPct val="115000"/>
              </a:lnSpc>
              <a:spcBef>
                <a:spcPts val="800"/>
              </a:spcBef>
              <a:spcAft>
                <a:spcPts val="0"/>
              </a:spcAft>
              <a:buSzPts val="1200"/>
              <a:buChar char="•"/>
              <a:defRPr sz="1200"/>
            </a:lvl3pPr>
            <a:lvl4pPr marL="1828800" lvl="3" indent="-304800">
              <a:lnSpc>
                <a:spcPct val="115000"/>
              </a:lnSpc>
              <a:spcBef>
                <a:spcPts val="800"/>
              </a:spcBef>
              <a:spcAft>
                <a:spcPts val="0"/>
              </a:spcAft>
              <a:buSzPts val="1200"/>
              <a:buChar char="•"/>
              <a:defRPr sz="1200"/>
            </a:lvl4pPr>
            <a:lvl5pPr marL="2286000" lvl="4" indent="-304800">
              <a:lnSpc>
                <a:spcPct val="115000"/>
              </a:lnSpc>
              <a:spcBef>
                <a:spcPts val="800"/>
              </a:spcBef>
              <a:spcAft>
                <a:spcPts val="0"/>
              </a:spcAft>
              <a:buSzPts val="1200"/>
              <a:buChar char="•"/>
              <a:defRPr sz="1200"/>
            </a:lvl5pPr>
            <a:lvl6pPr marL="2743200" lvl="5" indent="-304800">
              <a:lnSpc>
                <a:spcPct val="115000"/>
              </a:lnSpc>
              <a:spcBef>
                <a:spcPts val="800"/>
              </a:spcBef>
              <a:spcAft>
                <a:spcPts val="0"/>
              </a:spcAft>
              <a:buSzPts val="1200"/>
              <a:buChar char="•"/>
              <a:defRPr sz="1200"/>
            </a:lvl6pPr>
            <a:lvl7pPr marL="3200400" lvl="6" indent="-304800">
              <a:lnSpc>
                <a:spcPct val="115000"/>
              </a:lnSpc>
              <a:spcBef>
                <a:spcPts val="800"/>
              </a:spcBef>
              <a:spcAft>
                <a:spcPts val="0"/>
              </a:spcAft>
              <a:buSzPts val="1200"/>
              <a:buChar char="•"/>
              <a:defRPr sz="1200"/>
            </a:lvl7pPr>
            <a:lvl8pPr marL="3657600" lvl="7" indent="-304800">
              <a:lnSpc>
                <a:spcPct val="115000"/>
              </a:lnSpc>
              <a:spcBef>
                <a:spcPts val="800"/>
              </a:spcBef>
              <a:spcAft>
                <a:spcPts val="0"/>
              </a:spcAft>
              <a:buSzPts val="1200"/>
              <a:buChar char="•"/>
              <a:defRPr sz="1200"/>
            </a:lvl8pPr>
            <a:lvl9pPr marL="4114800" lvl="8" indent="-304800">
              <a:lnSpc>
                <a:spcPct val="115000"/>
              </a:lnSpc>
              <a:spcBef>
                <a:spcPts val="800"/>
              </a:spcBef>
              <a:spcAft>
                <a:spcPts val="800"/>
              </a:spcAft>
              <a:buSzPts val="1200"/>
              <a:buChar char="•"/>
              <a:defRPr sz="1200"/>
            </a:lvl9pPr>
          </a:lstStyle>
          <a:p>
            <a:endParaRPr/>
          </a:p>
        </p:txBody>
      </p:sp>
      <p:sp>
        <p:nvSpPr>
          <p:cNvPr id="82" name="Google Shape;82;p19"/>
          <p:cNvSpPr txBox="1">
            <a:spLocks noGrp="1"/>
          </p:cNvSpPr>
          <p:nvPr>
            <p:ph type="subTitle" idx="4"/>
          </p:nvPr>
        </p:nvSpPr>
        <p:spPr>
          <a:xfrm>
            <a:off x="458525" y="1375575"/>
            <a:ext cx="2280600" cy="425400"/>
          </a:xfrm>
          <a:prstGeom prst="rect">
            <a:avLst/>
          </a:prstGeom>
        </p:spPr>
        <p:txBody>
          <a:bodyPr spcFirstLastPara="1" wrap="square" lIns="0" tIns="91425" rIns="91425" bIns="91425" anchor="t" anchorCtr="0">
            <a:normAutofit/>
          </a:bodyPr>
          <a:lstStyle>
            <a:lvl1pPr lvl="0">
              <a:spcBef>
                <a:spcPts val="0"/>
              </a:spcBef>
              <a:spcAft>
                <a:spcPts val="0"/>
              </a:spcAft>
              <a:buSzPts val="1400"/>
              <a:buFont typeface="Inter"/>
              <a:buNone/>
              <a:defRPr b="1">
                <a:latin typeface="Inter"/>
                <a:ea typeface="Inter"/>
                <a:cs typeface="Inter"/>
                <a:sym typeface="Inter"/>
              </a:defRPr>
            </a:lvl1pPr>
            <a:lvl2pPr lvl="1">
              <a:spcBef>
                <a:spcPts val="800"/>
              </a:spcBef>
              <a:spcAft>
                <a:spcPts val="0"/>
              </a:spcAft>
              <a:buSzPts val="1400"/>
              <a:buFont typeface="Inter"/>
              <a:buNone/>
              <a:defRPr b="1">
                <a:latin typeface="Inter"/>
                <a:ea typeface="Inter"/>
                <a:cs typeface="Inter"/>
                <a:sym typeface="Inter"/>
              </a:defRPr>
            </a:lvl2pPr>
            <a:lvl3pPr lvl="2">
              <a:spcBef>
                <a:spcPts val="800"/>
              </a:spcBef>
              <a:spcAft>
                <a:spcPts val="0"/>
              </a:spcAft>
              <a:buSzPts val="1400"/>
              <a:buFont typeface="Inter"/>
              <a:buNone/>
              <a:defRPr b="1">
                <a:latin typeface="Inter"/>
                <a:ea typeface="Inter"/>
                <a:cs typeface="Inter"/>
                <a:sym typeface="Inter"/>
              </a:defRPr>
            </a:lvl3pPr>
            <a:lvl4pPr lvl="3">
              <a:spcBef>
                <a:spcPts val="800"/>
              </a:spcBef>
              <a:spcAft>
                <a:spcPts val="0"/>
              </a:spcAft>
              <a:buSzPts val="1400"/>
              <a:buFont typeface="Inter"/>
              <a:buNone/>
              <a:defRPr b="1">
                <a:latin typeface="Inter"/>
                <a:ea typeface="Inter"/>
                <a:cs typeface="Inter"/>
                <a:sym typeface="Inter"/>
              </a:defRPr>
            </a:lvl4pPr>
            <a:lvl5pPr lvl="4">
              <a:spcBef>
                <a:spcPts val="800"/>
              </a:spcBef>
              <a:spcAft>
                <a:spcPts val="0"/>
              </a:spcAft>
              <a:buSzPts val="1400"/>
              <a:buFont typeface="Inter"/>
              <a:buNone/>
              <a:defRPr b="1">
                <a:latin typeface="Inter"/>
                <a:ea typeface="Inter"/>
                <a:cs typeface="Inter"/>
                <a:sym typeface="Inter"/>
              </a:defRPr>
            </a:lvl5pPr>
            <a:lvl6pPr lvl="5">
              <a:spcBef>
                <a:spcPts val="800"/>
              </a:spcBef>
              <a:spcAft>
                <a:spcPts val="0"/>
              </a:spcAft>
              <a:buSzPts val="1400"/>
              <a:buFont typeface="Inter"/>
              <a:buNone/>
              <a:defRPr b="1">
                <a:latin typeface="Inter"/>
                <a:ea typeface="Inter"/>
                <a:cs typeface="Inter"/>
                <a:sym typeface="Inter"/>
              </a:defRPr>
            </a:lvl6pPr>
            <a:lvl7pPr lvl="6">
              <a:spcBef>
                <a:spcPts val="800"/>
              </a:spcBef>
              <a:spcAft>
                <a:spcPts val="0"/>
              </a:spcAft>
              <a:buSzPts val="1400"/>
              <a:buFont typeface="Inter"/>
              <a:buNone/>
              <a:defRPr b="1">
                <a:latin typeface="Inter"/>
                <a:ea typeface="Inter"/>
                <a:cs typeface="Inter"/>
                <a:sym typeface="Inter"/>
              </a:defRPr>
            </a:lvl7pPr>
            <a:lvl8pPr lvl="7">
              <a:spcBef>
                <a:spcPts val="800"/>
              </a:spcBef>
              <a:spcAft>
                <a:spcPts val="0"/>
              </a:spcAft>
              <a:buSzPts val="1400"/>
              <a:buFont typeface="Inter"/>
              <a:buNone/>
              <a:defRPr b="1">
                <a:latin typeface="Inter"/>
                <a:ea typeface="Inter"/>
                <a:cs typeface="Inter"/>
                <a:sym typeface="Inter"/>
              </a:defRPr>
            </a:lvl8pPr>
            <a:lvl9pPr lvl="8">
              <a:spcBef>
                <a:spcPts val="800"/>
              </a:spcBef>
              <a:spcAft>
                <a:spcPts val="800"/>
              </a:spcAft>
              <a:buSzPts val="1400"/>
              <a:buFont typeface="Inter"/>
              <a:buNone/>
              <a:defRPr b="1">
                <a:latin typeface="Inter"/>
                <a:ea typeface="Inter"/>
                <a:cs typeface="Inter"/>
                <a:sym typeface="Inter"/>
              </a:defRPr>
            </a:lvl9pPr>
          </a:lstStyle>
          <a:p>
            <a:endParaRPr/>
          </a:p>
        </p:txBody>
      </p:sp>
      <p:sp>
        <p:nvSpPr>
          <p:cNvPr id="83" name="Google Shape;83;p19"/>
          <p:cNvSpPr txBox="1">
            <a:spLocks noGrp="1"/>
          </p:cNvSpPr>
          <p:nvPr>
            <p:ph type="subTitle" idx="5"/>
          </p:nvPr>
        </p:nvSpPr>
        <p:spPr>
          <a:xfrm>
            <a:off x="3195100" y="1375575"/>
            <a:ext cx="2280600" cy="425400"/>
          </a:xfrm>
          <a:prstGeom prst="rect">
            <a:avLst/>
          </a:prstGeom>
        </p:spPr>
        <p:txBody>
          <a:bodyPr spcFirstLastPara="1" wrap="square" lIns="0" tIns="91425" rIns="91425" bIns="91425" anchor="t" anchorCtr="0">
            <a:normAutofit/>
          </a:bodyPr>
          <a:lstStyle>
            <a:lvl1pPr lvl="0">
              <a:spcBef>
                <a:spcPts val="0"/>
              </a:spcBef>
              <a:spcAft>
                <a:spcPts val="0"/>
              </a:spcAft>
              <a:buSzPts val="1400"/>
              <a:buFont typeface="Inter"/>
              <a:buNone/>
              <a:defRPr b="1">
                <a:latin typeface="Inter"/>
                <a:ea typeface="Inter"/>
                <a:cs typeface="Inter"/>
                <a:sym typeface="Inter"/>
              </a:defRPr>
            </a:lvl1pPr>
            <a:lvl2pPr lvl="1">
              <a:spcBef>
                <a:spcPts val="800"/>
              </a:spcBef>
              <a:spcAft>
                <a:spcPts val="0"/>
              </a:spcAft>
              <a:buSzPts val="1400"/>
              <a:buFont typeface="Inter"/>
              <a:buNone/>
              <a:defRPr b="1">
                <a:latin typeface="Inter"/>
                <a:ea typeface="Inter"/>
                <a:cs typeface="Inter"/>
                <a:sym typeface="Inter"/>
              </a:defRPr>
            </a:lvl2pPr>
            <a:lvl3pPr lvl="2">
              <a:spcBef>
                <a:spcPts val="800"/>
              </a:spcBef>
              <a:spcAft>
                <a:spcPts val="0"/>
              </a:spcAft>
              <a:buSzPts val="1400"/>
              <a:buFont typeface="Inter"/>
              <a:buNone/>
              <a:defRPr b="1">
                <a:latin typeface="Inter"/>
                <a:ea typeface="Inter"/>
                <a:cs typeface="Inter"/>
                <a:sym typeface="Inter"/>
              </a:defRPr>
            </a:lvl3pPr>
            <a:lvl4pPr lvl="3">
              <a:spcBef>
                <a:spcPts val="800"/>
              </a:spcBef>
              <a:spcAft>
                <a:spcPts val="0"/>
              </a:spcAft>
              <a:buSzPts val="1400"/>
              <a:buFont typeface="Inter"/>
              <a:buNone/>
              <a:defRPr b="1">
                <a:latin typeface="Inter"/>
                <a:ea typeface="Inter"/>
                <a:cs typeface="Inter"/>
                <a:sym typeface="Inter"/>
              </a:defRPr>
            </a:lvl4pPr>
            <a:lvl5pPr lvl="4">
              <a:spcBef>
                <a:spcPts val="800"/>
              </a:spcBef>
              <a:spcAft>
                <a:spcPts val="0"/>
              </a:spcAft>
              <a:buSzPts val="1400"/>
              <a:buFont typeface="Inter"/>
              <a:buNone/>
              <a:defRPr b="1">
                <a:latin typeface="Inter"/>
                <a:ea typeface="Inter"/>
                <a:cs typeface="Inter"/>
                <a:sym typeface="Inter"/>
              </a:defRPr>
            </a:lvl5pPr>
            <a:lvl6pPr lvl="5">
              <a:spcBef>
                <a:spcPts val="800"/>
              </a:spcBef>
              <a:spcAft>
                <a:spcPts val="0"/>
              </a:spcAft>
              <a:buSzPts val="1400"/>
              <a:buFont typeface="Inter"/>
              <a:buNone/>
              <a:defRPr b="1">
                <a:latin typeface="Inter"/>
                <a:ea typeface="Inter"/>
                <a:cs typeface="Inter"/>
                <a:sym typeface="Inter"/>
              </a:defRPr>
            </a:lvl6pPr>
            <a:lvl7pPr lvl="6">
              <a:spcBef>
                <a:spcPts val="800"/>
              </a:spcBef>
              <a:spcAft>
                <a:spcPts val="0"/>
              </a:spcAft>
              <a:buSzPts val="1400"/>
              <a:buFont typeface="Inter"/>
              <a:buNone/>
              <a:defRPr b="1">
                <a:latin typeface="Inter"/>
                <a:ea typeface="Inter"/>
                <a:cs typeface="Inter"/>
                <a:sym typeface="Inter"/>
              </a:defRPr>
            </a:lvl7pPr>
            <a:lvl8pPr lvl="7">
              <a:spcBef>
                <a:spcPts val="800"/>
              </a:spcBef>
              <a:spcAft>
                <a:spcPts val="0"/>
              </a:spcAft>
              <a:buSzPts val="1400"/>
              <a:buFont typeface="Inter"/>
              <a:buNone/>
              <a:defRPr b="1">
                <a:latin typeface="Inter"/>
                <a:ea typeface="Inter"/>
                <a:cs typeface="Inter"/>
                <a:sym typeface="Inter"/>
              </a:defRPr>
            </a:lvl8pPr>
            <a:lvl9pPr lvl="8">
              <a:spcBef>
                <a:spcPts val="800"/>
              </a:spcBef>
              <a:spcAft>
                <a:spcPts val="800"/>
              </a:spcAft>
              <a:buSzPts val="1400"/>
              <a:buFont typeface="Inter"/>
              <a:buNone/>
              <a:defRPr b="1">
                <a:latin typeface="Inter"/>
                <a:ea typeface="Inter"/>
                <a:cs typeface="Inter"/>
                <a:sym typeface="Inter"/>
              </a:defRPr>
            </a:lvl9pPr>
          </a:lstStyle>
          <a:p>
            <a:endParaRPr/>
          </a:p>
        </p:txBody>
      </p:sp>
      <p:sp>
        <p:nvSpPr>
          <p:cNvPr id="84" name="Google Shape;84;p19"/>
          <p:cNvSpPr txBox="1">
            <a:spLocks noGrp="1"/>
          </p:cNvSpPr>
          <p:nvPr>
            <p:ph type="subTitle" idx="6"/>
          </p:nvPr>
        </p:nvSpPr>
        <p:spPr>
          <a:xfrm>
            <a:off x="5931675" y="1375575"/>
            <a:ext cx="2280600" cy="425400"/>
          </a:xfrm>
          <a:prstGeom prst="rect">
            <a:avLst/>
          </a:prstGeom>
        </p:spPr>
        <p:txBody>
          <a:bodyPr spcFirstLastPara="1" wrap="square" lIns="0" tIns="91425" rIns="91425" bIns="91425" anchor="t" anchorCtr="0">
            <a:normAutofit/>
          </a:bodyPr>
          <a:lstStyle>
            <a:lvl1pPr lvl="0">
              <a:spcBef>
                <a:spcPts val="0"/>
              </a:spcBef>
              <a:spcAft>
                <a:spcPts val="0"/>
              </a:spcAft>
              <a:buSzPts val="1400"/>
              <a:buFont typeface="Inter"/>
              <a:buNone/>
              <a:defRPr b="1">
                <a:latin typeface="Inter"/>
                <a:ea typeface="Inter"/>
                <a:cs typeface="Inter"/>
                <a:sym typeface="Inter"/>
              </a:defRPr>
            </a:lvl1pPr>
            <a:lvl2pPr lvl="1">
              <a:spcBef>
                <a:spcPts val="800"/>
              </a:spcBef>
              <a:spcAft>
                <a:spcPts val="0"/>
              </a:spcAft>
              <a:buSzPts val="1400"/>
              <a:buFont typeface="Inter"/>
              <a:buNone/>
              <a:defRPr b="1">
                <a:latin typeface="Inter"/>
                <a:ea typeface="Inter"/>
                <a:cs typeface="Inter"/>
                <a:sym typeface="Inter"/>
              </a:defRPr>
            </a:lvl2pPr>
            <a:lvl3pPr lvl="2">
              <a:spcBef>
                <a:spcPts val="800"/>
              </a:spcBef>
              <a:spcAft>
                <a:spcPts val="0"/>
              </a:spcAft>
              <a:buSzPts val="1400"/>
              <a:buFont typeface="Inter"/>
              <a:buNone/>
              <a:defRPr b="1">
                <a:latin typeface="Inter"/>
                <a:ea typeface="Inter"/>
                <a:cs typeface="Inter"/>
                <a:sym typeface="Inter"/>
              </a:defRPr>
            </a:lvl3pPr>
            <a:lvl4pPr lvl="3">
              <a:spcBef>
                <a:spcPts val="800"/>
              </a:spcBef>
              <a:spcAft>
                <a:spcPts val="0"/>
              </a:spcAft>
              <a:buSzPts val="1400"/>
              <a:buFont typeface="Inter"/>
              <a:buNone/>
              <a:defRPr b="1">
                <a:latin typeface="Inter"/>
                <a:ea typeface="Inter"/>
                <a:cs typeface="Inter"/>
                <a:sym typeface="Inter"/>
              </a:defRPr>
            </a:lvl4pPr>
            <a:lvl5pPr lvl="4">
              <a:spcBef>
                <a:spcPts val="800"/>
              </a:spcBef>
              <a:spcAft>
                <a:spcPts val="0"/>
              </a:spcAft>
              <a:buSzPts val="1400"/>
              <a:buFont typeface="Inter"/>
              <a:buNone/>
              <a:defRPr b="1">
                <a:latin typeface="Inter"/>
                <a:ea typeface="Inter"/>
                <a:cs typeface="Inter"/>
                <a:sym typeface="Inter"/>
              </a:defRPr>
            </a:lvl5pPr>
            <a:lvl6pPr lvl="5">
              <a:spcBef>
                <a:spcPts val="800"/>
              </a:spcBef>
              <a:spcAft>
                <a:spcPts val="0"/>
              </a:spcAft>
              <a:buSzPts val="1400"/>
              <a:buFont typeface="Inter"/>
              <a:buNone/>
              <a:defRPr b="1">
                <a:latin typeface="Inter"/>
                <a:ea typeface="Inter"/>
                <a:cs typeface="Inter"/>
                <a:sym typeface="Inter"/>
              </a:defRPr>
            </a:lvl6pPr>
            <a:lvl7pPr lvl="6">
              <a:spcBef>
                <a:spcPts val="800"/>
              </a:spcBef>
              <a:spcAft>
                <a:spcPts val="0"/>
              </a:spcAft>
              <a:buSzPts val="1400"/>
              <a:buFont typeface="Inter"/>
              <a:buNone/>
              <a:defRPr b="1">
                <a:latin typeface="Inter"/>
                <a:ea typeface="Inter"/>
                <a:cs typeface="Inter"/>
                <a:sym typeface="Inter"/>
              </a:defRPr>
            </a:lvl7pPr>
            <a:lvl8pPr lvl="7">
              <a:spcBef>
                <a:spcPts val="800"/>
              </a:spcBef>
              <a:spcAft>
                <a:spcPts val="0"/>
              </a:spcAft>
              <a:buSzPts val="1400"/>
              <a:buFont typeface="Inter"/>
              <a:buNone/>
              <a:defRPr b="1">
                <a:latin typeface="Inter"/>
                <a:ea typeface="Inter"/>
                <a:cs typeface="Inter"/>
                <a:sym typeface="Inter"/>
              </a:defRPr>
            </a:lvl8pPr>
            <a:lvl9pPr lvl="8">
              <a:spcBef>
                <a:spcPts val="800"/>
              </a:spcBef>
              <a:spcAft>
                <a:spcPts val="800"/>
              </a:spcAft>
              <a:buSzPts val="1400"/>
              <a:buFont typeface="Inter"/>
              <a:buNone/>
              <a:defRPr b="1">
                <a:latin typeface="Inter"/>
                <a:ea typeface="Inter"/>
                <a:cs typeface="Inter"/>
                <a:sym typeface="Inte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genda">
  <p:cSld name="TITLE_AND_BODY_1">
    <p:bg>
      <p:bgPr>
        <a:solidFill>
          <a:schemeClr val="dk1"/>
        </a:solidFill>
        <a:effectLst/>
      </p:bgPr>
    </p:bg>
    <p:spTree>
      <p:nvGrpSpPr>
        <p:cNvPr id="1" name="Shape 85"/>
        <p:cNvGrpSpPr/>
        <p:nvPr/>
      </p:nvGrpSpPr>
      <p:grpSpPr>
        <a:xfrm>
          <a:off x="0" y="0"/>
          <a:ext cx="0" cy="0"/>
          <a:chOff x="0" y="0"/>
          <a:chExt cx="0" cy="0"/>
        </a:xfrm>
      </p:grpSpPr>
      <p:sp>
        <p:nvSpPr>
          <p:cNvPr id="86" name="Google Shape;86;p20"/>
          <p:cNvSpPr txBox="1">
            <a:spLocks noGrp="1"/>
          </p:cNvSpPr>
          <p:nvPr>
            <p:ph type="body" idx="1"/>
          </p:nvPr>
        </p:nvSpPr>
        <p:spPr>
          <a:xfrm>
            <a:off x="910425" y="342900"/>
            <a:ext cx="7921800" cy="4226100"/>
          </a:xfrm>
          <a:prstGeom prst="rect">
            <a:avLst/>
          </a:prstGeom>
        </p:spPr>
        <p:txBody>
          <a:bodyPr spcFirstLastPara="1" wrap="square" lIns="91425" tIns="91425" rIns="91425" bIns="91425" anchor="ctr" anchorCtr="0">
            <a:normAutofit/>
          </a:bodyPr>
          <a:lstStyle>
            <a:lvl1pPr marL="457200" lvl="0" indent="-381000">
              <a:lnSpc>
                <a:spcPct val="200000"/>
              </a:lnSpc>
              <a:spcBef>
                <a:spcPts val="0"/>
              </a:spcBef>
              <a:spcAft>
                <a:spcPts val="0"/>
              </a:spcAft>
              <a:buClr>
                <a:schemeClr val="lt1"/>
              </a:buClr>
              <a:buSzPts val="2400"/>
              <a:buChar char="•"/>
              <a:defRPr sz="2400" b="1">
                <a:solidFill>
                  <a:schemeClr val="lt1"/>
                </a:solidFill>
              </a:defRPr>
            </a:lvl1pPr>
            <a:lvl2pPr marL="914400" lvl="1" indent="-381000">
              <a:lnSpc>
                <a:spcPct val="200000"/>
              </a:lnSpc>
              <a:spcBef>
                <a:spcPts val="800"/>
              </a:spcBef>
              <a:spcAft>
                <a:spcPts val="0"/>
              </a:spcAft>
              <a:buClr>
                <a:schemeClr val="lt1"/>
              </a:buClr>
              <a:buSzPts val="2400"/>
              <a:buChar char="•"/>
              <a:defRPr sz="2400" b="1">
                <a:solidFill>
                  <a:schemeClr val="lt1"/>
                </a:solidFill>
              </a:defRPr>
            </a:lvl2pPr>
            <a:lvl3pPr marL="1371600" lvl="2" indent="-381000">
              <a:lnSpc>
                <a:spcPct val="200000"/>
              </a:lnSpc>
              <a:spcBef>
                <a:spcPts val="800"/>
              </a:spcBef>
              <a:spcAft>
                <a:spcPts val="0"/>
              </a:spcAft>
              <a:buClr>
                <a:schemeClr val="lt1"/>
              </a:buClr>
              <a:buSzPts val="2400"/>
              <a:buChar char="•"/>
              <a:defRPr sz="2400" b="1">
                <a:solidFill>
                  <a:schemeClr val="lt1"/>
                </a:solidFill>
              </a:defRPr>
            </a:lvl3pPr>
            <a:lvl4pPr marL="1828800" lvl="3" indent="-381000">
              <a:lnSpc>
                <a:spcPct val="200000"/>
              </a:lnSpc>
              <a:spcBef>
                <a:spcPts val="800"/>
              </a:spcBef>
              <a:spcAft>
                <a:spcPts val="0"/>
              </a:spcAft>
              <a:buClr>
                <a:schemeClr val="lt1"/>
              </a:buClr>
              <a:buSzPts val="2400"/>
              <a:buChar char="•"/>
              <a:defRPr sz="2400" b="1">
                <a:solidFill>
                  <a:schemeClr val="lt1"/>
                </a:solidFill>
              </a:defRPr>
            </a:lvl4pPr>
            <a:lvl5pPr marL="2286000" lvl="4" indent="-381000">
              <a:lnSpc>
                <a:spcPct val="200000"/>
              </a:lnSpc>
              <a:spcBef>
                <a:spcPts val="800"/>
              </a:spcBef>
              <a:spcAft>
                <a:spcPts val="0"/>
              </a:spcAft>
              <a:buClr>
                <a:schemeClr val="lt1"/>
              </a:buClr>
              <a:buSzPts val="2400"/>
              <a:buChar char="•"/>
              <a:defRPr sz="2400" b="1">
                <a:solidFill>
                  <a:schemeClr val="lt1"/>
                </a:solidFill>
              </a:defRPr>
            </a:lvl5pPr>
            <a:lvl6pPr marL="2743200" lvl="5" indent="-381000">
              <a:lnSpc>
                <a:spcPct val="200000"/>
              </a:lnSpc>
              <a:spcBef>
                <a:spcPts val="800"/>
              </a:spcBef>
              <a:spcAft>
                <a:spcPts val="0"/>
              </a:spcAft>
              <a:buClr>
                <a:schemeClr val="lt1"/>
              </a:buClr>
              <a:buSzPts val="2400"/>
              <a:buChar char="•"/>
              <a:defRPr sz="2400" b="1">
                <a:solidFill>
                  <a:schemeClr val="lt1"/>
                </a:solidFill>
              </a:defRPr>
            </a:lvl6pPr>
            <a:lvl7pPr marL="3200400" lvl="6" indent="-381000">
              <a:lnSpc>
                <a:spcPct val="200000"/>
              </a:lnSpc>
              <a:spcBef>
                <a:spcPts val="800"/>
              </a:spcBef>
              <a:spcAft>
                <a:spcPts val="0"/>
              </a:spcAft>
              <a:buClr>
                <a:schemeClr val="lt1"/>
              </a:buClr>
              <a:buSzPts val="2400"/>
              <a:buChar char="•"/>
              <a:defRPr sz="2400" b="1">
                <a:solidFill>
                  <a:schemeClr val="lt1"/>
                </a:solidFill>
              </a:defRPr>
            </a:lvl7pPr>
            <a:lvl8pPr marL="3657600" lvl="7" indent="-381000">
              <a:lnSpc>
                <a:spcPct val="200000"/>
              </a:lnSpc>
              <a:spcBef>
                <a:spcPts val="800"/>
              </a:spcBef>
              <a:spcAft>
                <a:spcPts val="0"/>
              </a:spcAft>
              <a:buClr>
                <a:schemeClr val="lt1"/>
              </a:buClr>
              <a:buSzPts val="2400"/>
              <a:buChar char="•"/>
              <a:defRPr sz="2400" b="1">
                <a:solidFill>
                  <a:schemeClr val="lt1"/>
                </a:solidFill>
              </a:defRPr>
            </a:lvl8pPr>
            <a:lvl9pPr marL="4114800" lvl="8" indent="-381000">
              <a:lnSpc>
                <a:spcPct val="200000"/>
              </a:lnSpc>
              <a:spcBef>
                <a:spcPts val="800"/>
              </a:spcBef>
              <a:spcAft>
                <a:spcPts val="800"/>
              </a:spcAft>
              <a:buClr>
                <a:schemeClr val="lt1"/>
              </a:buClr>
              <a:buSzPts val="2400"/>
              <a:buChar char="•"/>
              <a:defRPr sz="2400" b="1">
                <a:solidFill>
                  <a:schemeClr val="lt1"/>
                </a:solidFill>
              </a:defRPr>
            </a:lvl9pPr>
          </a:lstStyle>
          <a:p>
            <a:endParaRPr/>
          </a:p>
        </p:txBody>
      </p:sp>
      <p:sp>
        <p:nvSpPr>
          <p:cNvPr id="87" name="Google Shape;87;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8"/>
        <p:cNvGrpSpPr/>
        <p:nvPr/>
      </p:nvGrpSpPr>
      <p:grpSpPr>
        <a:xfrm>
          <a:off x="0" y="0"/>
          <a:ext cx="0" cy="0"/>
          <a:chOff x="0" y="0"/>
          <a:chExt cx="0" cy="0"/>
        </a:xfrm>
      </p:grpSpPr>
      <p:sp>
        <p:nvSpPr>
          <p:cNvPr id="89" name="Google Shape;89;p21"/>
          <p:cNvSpPr txBox="1">
            <a:spLocks noGrp="1"/>
          </p:cNvSpPr>
          <p:nvPr>
            <p:ph type="title"/>
          </p:nvPr>
        </p:nvSpPr>
        <p:spPr>
          <a:xfrm>
            <a:off x="457200" y="342900"/>
            <a:ext cx="7782900" cy="572700"/>
          </a:xfrm>
          <a:prstGeom prst="rect">
            <a:avLst/>
          </a:prstGeom>
        </p:spPr>
        <p:txBody>
          <a:bodyPr spcFirstLastPara="1" wrap="square" lIns="0" tIns="91425" rIns="0"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90" name="Google Shape;90;p21"/>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91" name="Google Shape;91;p21"/>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92" name="Google Shape;92;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3"/>
        <p:cNvGrpSpPr/>
        <p:nvPr/>
      </p:nvGrpSpPr>
      <p:grpSpPr>
        <a:xfrm>
          <a:off x="0" y="0"/>
          <a:ext cx="0" cy="0"/>
          <a:chOff x="0" y="0"/>
          <a:chExt cx="0" cy="0"/>
        </a:xfrm>
      </p:grpSpPr>
      <p:sp>
        <p:nvSpPr>
          <p:cNvPr id="94" name="Google Shape;94;p22"/>
          <p:cNvSpPr txBox="1">
            <a:spLocks noGrp="1"/>
          </p:cNvSpPr>
          <p:nvPr>
            <p:ph type="title"/>
          </p:nvPr>
        </p:nvSpPr>
        <p:spPr>
          <a:xfrm>
            <a:off x="457200" y="342900"/>
            <a:ext cx="7782900" cy="572700"/>
          </a:xfrm>
          <a:prstGeom prst="rect">
            <a:avLst/>
          </a:prstGeom>
        </p:spPr>
        <p:txBody>
          <a:bodyPr spcFirstLastPara="1" wrap="square" lIns="0" tIns="91425" rIns="0"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95" name="Google Shape;95;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6"/>
        <p:cNvGrpSpPr/>
        <p:nvPr/>
      </p:nvGrpSpPr>
      <p:grpSpPr>
        <a:xfrm>
          <a:off x="0" y="0"/>
          <a:ext cx="0" cy="0"/>
          <a:chOff x="0" y="0"/>
          <a:chExt cx="0" cy="0"/>
        </a:xfrm>
      </p:grpSpPr>
      <p:sp>
        <p:nvSpPr>
          <p:cNvPr id="97" name="Google Shape;97;p23"/>
          <p:cNvSpPr txBox="1">
            <a:spLocks noGrp="1"/>
          </p:cNvSpPr>
          <p:nvPr>
            <p:ph type="title"/>
          </p:nvPr>
        </p:nvSpPr>
        <p:spPr>
          <a:xfrm>
            <a:off x="457200" y="537750"/>
            <a:ext cx="5603400" cy="755700"/>
          </a:xfrm>
          <a:prstGeom prst="rect">
            <a:avLst/>
          </a:prstGeom>
        </p:spPr>
        <p:txBody>
          <a:bodyPr spcFirstLastPara="1" wrap="square" lIns="0" tIns="91425" rIns="0" bIns="91425" anchor="ctr"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8" name="Google Shape;98;p23"/>
          <p:cNvSpPr txBox="1">
            <a:spLocks noGrp="1"/>
          </p:cNvSpPr>
          <p:nvPr>
            <p:ph type="body" idx="1"/>
          </p:nvPr>
        </p:nvSpPr>
        <p:spPr>
          <a:xfrm>
            <a:off x="457200" y="1389600"/>
            <a:ext cx="56034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Font typeface="Inter"/>
              <a:buChar char="•"/>
              <a:defRPr sz="1200">
                <a:latin typeface="Inter"/>
                <a:ea typeface="Inter"/>
                <a:cs typeface="Inter"/>
                <a:sym typeface="Inter"/>
              </a:defRPr>
            </a:lvl1pPr>
            <a:lvl2pPr marL="914400" lvl="1" indent="-304800">
              <a:spcBef>
                <a:spcPts val="800"/>
              </a:spcBef>
              <a:spcAft>
                <a:spcPts val="0"/>
              </a:spcAft>
              <a:buSzPts val="1200"/>
              <a:buFont typeface="Inter"/>
              <a:buChar char="•"/>
              <a:defRPr sz="1200">
                <a:latin typeface="Inter"/>
                <a:ea typeface="Inter"/>
                <a:cs typeface="Inter"/>
                <a:sym typeface="Inter"/>
              </a:defRPr>
            </a:lvl2pPr>
            <a:lvl3pPr marL="1371600" lvl="2" indent="-304800">
              <a:spcBef>
                <a:spcPts val="800"/>
              </a:spcBef>
              <a:spcAft>
                <a:spcPts val="0"/>
              </a:spcAft>
              <a:buSzPts val="1200"/>
              <a:buFont typeface="Inter"/>
              <a:buChar char="•"/>
              <a:defRPr sz="1200">
                <a:latin typeface="Inter"/>
                <a:ea typeface="Inter"/>
                <a:cs typeface="Inter"/>
                <a:sym typeface="Inter"/>
              </a:defRPr>
            </a:lvl3pPr>
            <a:lvl4pPr marL="1828800" lvl="3" indent="-304800">
              <a:spcBef>
                <a:spcPts val="800"/>
              </a:spcBef>
              <a:spcAft>
                <a:spcPts val="0"/>
              </a:spcAft>
              <a:buSzPts val="1200"/>
              <a:buFont typeface="Inter"/>
              <a:buChar char="•"/>
              <a:defRPr sz="1200">
                <a:latin typeface="Inter"/>
                <a:ea typeface="Inter"/>
                <a:cs typeface="Inter"/>
                <a:sym typeface="Inter"/>
              </a:defRPr>
            </a:lvl4pPr>
            <a:lvl5pPr marL="2286000" lvl="4" indent="-304800">
              <a:spcBef>
                <a:spcPts val="800"/>
              </a:spcBef>
              <a:spcAft>
                <a:spcPts val="0"/>
              </a:spcAft>
              <a:buSzPts val="1200"/>
              <a:buFont typeface="Inter"/>
              <a:buChar char="•"/>
              <a:defRPr sz="1200">
                <a:latin typeface="Inter"/>
                <a:ea typeface="Inter"/>
                <a:cs typeface="Inter"/>
                <a:sym typeface="Inter"/>
              </a:defRPr>
            </a:lvl5pPr>
            <a:lvl6pPr marL="2743200" lvl="5" indent="-304800">
              <a:spcBef>
                <a:spcPts val="800"/>
              </a:spcBef>
              <a:spcAft>
                <a:spcPts val="0"/>
              </a:spcAft>
              <a:buSzPts val="1200"/>
              <a:buFont typeface="Inter"/>
              <a:buChar char="•"/>
              <a:defRPr sz="1200">
                <a:latin typeface="Inter"/>
                <a:ea typeface="Inter"/>
                <a:cs typeface="Inter"/>
                <a:sym typeface="Inter"/>
              </a:defRPr>
            </a:lvl6pPr>
            <a:lvl7pPr marL="3200400" lvl="6" indent="-304800">
              <a:spcBef>
                <a:spcPts val="800"/>
              </a:spcBef>
              <a:spcAft>
                <a:spcPts val="0"/>
              </a:spcAft>
              <a:buSzPts val="1200"/>
              <a:buFont typeface="Inter"/>
              <a:buChar char="•"/>
              <a:defRPr sz="1200">
                <a:latin typeface="Inter"/>
                <a:ea typeface="Inter"/>
                <a:cs typeface="Inter"/>
                <a:sym typeface="Inter"/>
              </a:defRPr>
            </a:lvl7pPr>
            <a:lvl8pPr marL="3657600" lvl="7" indent="-304800">
              <a:spcBef>
                <a:spcPts val="800"/>
              </a:spcBef>
              <a:spcAft>
                <a:spcPts val="0"/>
              </a:spcAft>
              <a:buSzPts val="1200"/>
              <a:buFont typeface="Inter"/>
              <a:buChar char="•"/>
              <a:defRPr sz="1200">
                <a:latin typeface="Inter"/>
                <a:ea typeface="Inter"/>
                <a:cs typeface="Inter"/>
                <a:sym typeface="Inter"/>
              </a:defRPr>
            </a:lvl8pPr>
            <a:lvl9pPr marL="4114800" lvl="8" indent="-304800">
              <a:spcBef>
                <a:spcPts val="800"/>
              </a:spcBef>
              <a:spcAft>
                <a:spcPts val="800"/>
              </a:spcAft>
              <a:buSzPts val="1200"/>
              <a:buFont typeface="Inter"/>
              <a:buChar char="•"/>
              <a:defRPr sz="1200">
                <a:latin typeface="Inter"/>
                <a:ea typeface="Inter"/>
                <a:cs typeface="Inter"/>
                <a:sym typeface="Inter"/>
              </a:defRPr>
            </a:lvl9pPr>
          </a:lstStyle>
          <a:p>
            <a:endParaRPr/>
          </a:p>
        </p:txBody>
      </p:sp>
      <p:sp>
        <p:nvSpPr>
          <p:cNvPr id="99" name="Google Shape;99;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100"/>
        <p:cNvGrpSpPr/>
        <p:nvPr/>
      </p:nvGrpSpPr>
      <p:grpSpPr>
        <a:xfrm>
          <a:off x="0" y="0"/>
          <a:ext cx="0" cy="0"/>
          <a:chOff x="0" y="0"/>
          <a:chExt cx="0" cy="0"/>
        </a:xfrm>
      </p:grpSpPr>
      <p:sp>
        <p:nvSpPr>
          <p:cNvPr id="101" name="Google Shape;101;p24"/>
          <p:cNvSpPr txBox="1">
            <a:spLocks noGrp="1"/>
          </p:cNvSpPr>
          <p:nvPr>
            <p:ph type="title"/>
          </p:nvPr>
        </p:nvSpPr>
        <p:spPr>
          <a:xfrm>
            <a:off x="457200" y="2193900"/>
            <a:ext cx="5603400" cy="755700"/>
          </a:xfrm>
          <a:prstGeom prst="rect">
            <a:avLst/>
          </a:prstGeom>
        </p:spPr>
        <p:txBody>
          <a:bodyPr spcFirstLastPara="1" wrap="square" lIns="0" tIns="91425" rIns="0" bIns="91425" anchor="ctr"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2" name="Google Shape;102;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103"/>
        <p:cNvGrpSpPr/>
        <p:nvPr/>
      </p:nvGrpSpPr>
      <p:grpSpPr>
        <a:xfrm>
          <a:off x="0" y="0"/>
          <a:ext cx="0" cy="0"/>
          <a:chOff x="0" y="0"/>
          <a:chExt cx="0" cy="0"/>
        </a:xfrm>
      </p:grpSpPr>
      <p:sp>
        <p:nvSpPr>
          <p:cNvPr id="104" name="Google Shape;104;p25"/>
          <p:cNvSpPr txBox="1">
            <a:spLocks noGrp="1"/>
          </p:cNvSpPr>
          <p:nvPr>
            <p:ph type="title"/>
          </p:nvPr>
        </p:nvSpPr>
        <p:spPr>
          <a:xfrm>
            <a:off x="917050" y="450150"/>
            <a:ext cx="5249700" cy="4090800"/>
          </a:xfrm>
          <a:prstGeom prst="rect">
            <a:avLst/>
          </a:prstGeom>
        </p:spPr>
        <p:txBody>
          <a:bodyPr spcFirstLastPara="1" wrap="square" lIns="0" tIns="91425" rIns="91425" bIns="91425" anchor="ctr" anchorCtr="0">
            <a:normAutofit/>
          </a:bodyPr>
          <a:lstStyle>
            <a:lvl1pPr lvl="0">
              <a:spcBef>
                <a:spcPts val="0"/>
              </a:spcBef>
              <a:spcAft>
                <a:spcPts val="0"/>
              </a:spcAft>
              <a:buClr>
                <a:schemeClr val="accent6"/>
              </a:buClr>
              <a:buSzPts val="4800"/>
              <a:buNone/>
              <a:defRPr sz="4800">
                <a:solidFill>
                  <a:schemeClr val="accent6"/>
                </a:solidFill>
              </a:defRPr>
            </a:lvl1pPr>
            <a:lvl2pPr lvl="1">
              <a:spcBef>
                <a:spcPts val="0"/>
              </a:spcBef>
              <a:spcAft>
                <a:spcPts val="0"/>
              </a:spcAft>
              <a:buClr>
                <a:schemeClr val="accent6"/>
              </a:buClr>
              <a:buSzPts val="4800"/>
              <a:buNone/>
              <a:defRPr sz="4800">
                <a:solidFill>
                  <a:schemeClr val="accent6"/>
                </a:solidFill>
              </a:defRPr>
            </a:lvl2pPr>
            <a:lvl3pPr lvl="2">
              <a:spcBef>
                <a:spcPts val="0"/>
              </a:spcBef>
              <a:spcAft>
                <a:spcPts val="0"/>
              </a:spcAft>
              <a:buClr>
                <a:schemeClr val="accent6"/>
              </a:buClr>
              <a:buSzPts val="4800"/>
              <a:buNone/>
              <a:defRPr sz="4800">
                <a:solidFill>
                  <a:schemeClr val="accent6"/>
                </a:solidFill>
              </a:defRPr>
            </a:lvl3pPr>
            <a:lvl4pPr lvl="3">
              <a:spcBef>
                <a:spcPts val="0"/>
              </a:spcBef>
              <a:spcAft>
                <a:spcPts val="0"/>
              </a:spcAft>
              <a:buClr>
                <a:schemeClr val="accent6"/>
              </a:buClr>
              <a:buSzPts val="4800"/>
              <a:buNone/>
              <a:defRPr sz="4800">
                <a:solidFill>
                  <a:schemeClr val="accent6"/>
                </a:solidFill>
              </a:defRPr>
            </a:lvl4pPr>
            <a:lvl5pPr lvl="4">
              <a:spcBef>
                <a:spcPts val="0"/>
              </a:spcBef>
              <a:spcAft>
                <a:spcPts val="0"/>
              </a:spcAft>
              <a:buClr>
                <a:schemeClr val="accent6"/>
              </a:buClr>
              <a:buSzPts val="4800"/>
              <a:buNone/>
              <a:defRPr sz="4800">
                <a:solidFill>
                  <a:schemeClr val="accent6"/>
                </a:solidFill>
              </a:defRPr>
            </a:lvl5pPr>
            <a:lvl6pPr lvl="5">
              <a:spcBef>
                <a:spcPts val="0"/>
              </a:spcBef>
              <a:spcAft>
                <a:spcPts val="0"/>
              </a:spcAft>
              <a:buClr>
                <a:schemeClr val="accent6"/>
              </a:buClr>
              <a:buSzPts val="4800"/>
              <a:buNone/>
              <a:defRPr sz="4800">
                <a:solidFill>
                  <a:schemeClr val="accent6"/>
                </a:solidFill>
              </a:defRPr>
            </a:lvl6pPr>
            <a:lvl7pPr lvl="6">
              <a:spcBef>
                <a:spcPts val="0"/>
              </a:spcBef>
              <a:spcAft>
                <a:spcPts val="0"/>
              </a:spcAft>
              <a:buClr>
                <a:schemeClr val="accent6"/>
              </a:buClr>
              <a:buSzPts val="4800"/>
              <a:buNone/>
              <a:defRPr sz="4800">
                <a:solidFill>
                  <a:schemeClr val="accent6"/>
                </a:solidFill>
              </a:defRPr>
            </a:lvl7pPr>
            <a:lvl8pPr lvl="7">
              <a:spcBef>
                <a:spcPts val="0"/>
              </a:spcBef>
              <a:spcAft>
                <a:spcPts val="0"/>
              </a:spcAft>
              <a:buClr>
                <a:schemeClr val="accent6"/>
              </a:buClr>
              <a:buSzPts val="4800"/>
              <a:buNone/>
              <a:defRPr sz="4800">
                <a:solidFill>
                  <a:schemeClr val="accent6"/>
                </a:solidFill>
              </a:defRPr>
            </a:lvl8pPr>
            <a:lvl9pPr lvl="8">
              <a:spcBef>
                <a:spcPts val="0"/>
              </a:spcBef>
              <a:spcAft>
                <a:spcPts val="0"/>
              </a:spcAft>
              <a:buClr>
                <a:schemeClr val="accent6"/>
              </a:buClr>
              <a:buSzPts val="4800"/>
              <a:buNone/>
              <a:defRPr sz="4800">
                <a:solidFill>
                  <a:schemeClr val="accent6"/>
                </a:solidFill>
              </a:defRPr>
            </a:lvl9pPr>
          </a:lstStyle>
          <a:p>
            <a:endParaRPr/>
          </a:p>
        </p:txBody>
      </p:sp>
      <p:sp>
        <p:nvSpPr>
          <p:cNvPr id="105" name="Google Shape;105;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
        <p:nvSpPr>
          <p:cNvPr id="106" name="Google Shape;106;p25"/>
          <p:cNvSpPr txBox="1">
            <a:spLocks noGrp="1"/>
          </p:cNvSpPr>
          <p:nvPr>
            <p:ph type="subTitle" idx="1"/>
          </p:nvPr>
        </p:nvSpPr>
        <p:spPr>
          <a:xfrm>
            <a:off x="917050" y="3196425"/>
            <a:ext cx="4714200" cy="451800"/>
          </a:xfrm>
          <a:prstGeom prst="rect">
            <a:avLst/>
          </a:prstGeom>
        </p:spPr>
        <p:txBody>
          <a:bodyPr spcFirstLastPara="1" wrap="square" lIns="0" tIns="91425" rIns="91425" bIns="91425" anchor="t" anchorCtr="0">
            <a:normAutofit/>
          </a:bodyPr>
          <a:lstStyle>
            <a:lvl1pPr lvl="0">
              <a:lnSpc>
                <a:spcPct val="100000"/>
              </a:lnSpc>
              <a:spcBef>
                <a:spcPts val="0"/>
              </a:spcBef>
              <a:spcAft>
                <a:spcPts val="0"/>
              </a:spcAft>
              <a:buClr>
                <a:schemeClr val="accent6"/>
              </a:buClr>
              <a:buSzPts val="1600"/>
              <a:buFont typeface="Inter Medium"/>
              <a:buNone/>
              <a:defRPr sz="1600">
                <a:solidFill>
                  <a:schemeClr val="accent6"/>
                </a:solidFill>
                <a:latin typeface="Inter Medium"/>
                <a:ea typeface="Inter Medium"/>
                <a:cs typeface="Inter Medium"/>
                <a:sym typeface="Inter Medium"/>
              </a:defRPr>
            </a:lvl1pPr>
            <a:lvl2pPr lvl="1">
              <a:lnSpc>
                <a:spcPct val="100000"/>
              </a:lnSpc>
              <a:spcBef>
                <a:spcPts val="0"/>
              </a:spcBef>
              <a:spcAft>
                <a:spcPts val="0"/>
              </a:spcAft>
              <a:buClr>
                <a:schemeClr val="accent6"/>
              </a:buClr>
              <a:buSzPts val="1600"/>
              <a:buFont typeface="Inter Medium"/>
              <a:buNone/>
              <a:defRPr sz="1600">
                <a:solidFill>
                  <a:schemeClr val="accent6"/>
                </a:solidFill>
                <a:latin typeface="Inter Medium"/>
                <a:ea typeface="Inter Medium"/>
                <a:cs typeface="Inter Medium"/>
                <a:sym typeface="Inter Medium"/>
              </a:defRPr>
            </a:lvl2pPr>
            <a:lvl3pPr lvl="2">
              <a:lnSpc>
                <a:spcPct val="100000"/>
              </a:lnSpc>
              <a:spcBef>
                <a:spcPts val="0"/>
              </a:spcBef>
              <a:spcAft>
                <a:spcPts val="0"/>
              </a:spcAft>
              <a:buClr>
                <a:schemeClr val="accent6"/>
              </a:buClr>
              <a:buSzPts val="1600"/>
              <a:buFont typeface="Inter Medium"/>
              <a:buNone/>
              <a:defRPr sz="1600">
                <a:solidFill>
                  <a:schemeClr val="accent6"/>
                </a:solidFill>
                <a:latin typeface="Inter Medium"/>
                <a:ea typeface="Inter Medium"/>
                <a:cs typeface="Inter Medium"/>
                <a:sym typeface="Inter Medium"/>
              </a:defRPr>
            </a:lvl3pPr>
            <a:lvl4pPr lvl="3">
              <a:lnSpc>
                <a:spcPct val="100000"/>
              </a:lnSpc>
              <a:spcBef>
                <a:spcPts val="0"/>
              </a:spcBef>
              <a:spcAft>
                <a:spcPts val="0"/>
              </a:spcAft>
              <a:buClr>
                <a:schemeClr val="accent6"/>
              </a:buClr>
              <a:buSzPts val="1600"/>
              <a:buFont typeface="Inter Medium"/>
              <a:buNone/>
              <a:defRPr sz="1600">
                <a:solidFill>
                  <a:schemeClr val="accent6"/>
                </a:solidFill>
                <a:latin typeface="Inter Medium"/>
                <a:ea typeface="Inter Medium"/>
                <a:cs typeface="Inter Medium"/>
                <a:sym typeface="Inter Medium"/>
              </a:defRPr>
            </a:lvl4pPr>
            <a:lvl5pPr lvl="4">
              <a:lnSpc>
                <a:spcPct val="100000"/>
              </a:lnSpc>
              <a:spcBef>
                <a:spcPts val="0"/>
              </a:spcBef>
              <a:spcAft>
                <a:spcPts val="0"/>
              </a:spcAft>
              <a:buClr>
                <a:schemeClr val="accent6"/>
              </a:buClr>
              <a:buSzPts val="1600"/>
              <a:buFont typeface="Inter Medium"/>
              <a:buNone/>
              <a:defRPr sz="1600">
                <a:solidFill>
                  <a:schemeClr val="accent6"/>
                </a:solidFill>
                <a:latin typeface="Inter Medium"/>
                <a:ea typeface="Inter Medium"/>
                <a:cs typeface="Inter Medium"/>
                <a:sym typeface="Inter Medium"/>
              </a:defRPr>
            </a:lvl5pPr>
            <a:lvl6pPr lvl="5">
              <a:lnSpc>
                <a:spcPct val="100000"/>
              </a:lnSpc>
              <a:spcBef>
                <a:spcPts val="0"/>
              </a:spcBef>
              <a:spcAft>
                <a:spcPts val="0"/>
              </a:spcAft>
              <a:buClr>
                <a:schemeClr val="accent6"/>
              </a:buClr>
              <a:buSzPts val="1600"/>
              <a:buFont typeface="Inter Medium"/>
              <a:buNone/>
              <a:defRPr sz="1600">
                <a:solidFill>
                  <a:schemeClr val="accent6"/>
                </a:solidFill>
                <a:latin typeface="Inter Medium"/>
                <a:ea typeface="Inter Medium"/>
                <a:cs typeface="Inter Medium"/>
                <a:sym typeface="Inter Medium"/>
              </a:defRPr>
            </a:lvl6pPr>
            <a:lvl7pPr lvl="6">
              <a:lnSpc>
                <a:spcPct val="100000"/>
              </a:lnSpc>
              <a:spcBef>
                <a:spcPts val="0"/>
              </a:spcBef>
              <a:spcAft>
                <a:spcPts val="0"/>
              </a:spcAft>
              <a:buClr>
                <a:schemeClr val="accent6"/>
              </a:buClr>
              <a:buSzPts val="1600"/>
              <a:buFont typeface="Inter Medium"/>
              <a:buNone/>
              <a:defRPr sz="1600">
                <a:solidFill>
                  <a:schemeClr val="accent6"/>
                </a:solidFill>
                <a:latin typeface="Inter Medium"/>
                <a:ea typeface="Inter Medium"/>
                <a:cs typeface="Inter Medium"/>
                <a:sym typeface="Inter Medium"/>
              </a:defRPr>
            </a:lvl7pPr>
            <a:lvl8pPr lvl="7">
              <a:lnSpc>
                <a:spcPct val="100000"/>
              </a:lnSpc>
              <a:spcBef>
                <a:spcPts val="0"/>
              </a:spcBef>
              <a:spcAft>
                <a:spcPts val="0"/>
              </a:spcAft>
              <a:buClr>
                <a:schemeClr val="accent6"/>
              </a:buClr>
              <a:buSzPts val="1600"/>
              <a:buFont typeface="Inter Medium"/>
              <a:buNone/>
              <a:defRPr sz="1600">
                <a:solidFill>
                  <a:schemeClr val="accent6"/>
                </a:solidFill>
                <a:latin typeface="Inter Medium"/>
                <a:ea typeface="Inter Medium"/>
                <a:cs typeface="Inter Medium"/>
                <a:sym typeface="Inter Medium"/>
              </a:defRPr>
            </a:lvl8pPr>
            <a:lvl9pPr lvl="8">
              <a:lnSpc>
                <a:spcPct val="100000"/>
              </a:lnSpc>
              <a:spcBef>
                <a:spcPts val="0"/>
              </a:spcBef>
              <a:spcAft>
                <a:spcPts val="0"/>
              </a:spcAft>
              <a:buClr>
                <a:schemeClr val="accent6"/>
              </a:buClr>
              <a:buSzPts val="1600"/>
              <a:buFont typeface="Inter Medium"/>
              <a:buNone/>
              <a:defRPr sz="1600">
                <a:solidFill>
                  <a:schemeClr val="accent6"/>
                </a:solidFill>
                <a:latin typeface="Inter Medium"/>
                <a:ea typeface="Inter Medium"/>
                <a:cs typeface="Inter Medium"/>
                <a:sym typeface="Inter Medium"/>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7"/>
        <p:cNvGrpSpPr/>
        <p:nvPr/>
      </p:nvGrpSpPr>
      <p:grpSpPr>
        <a:xfrm>
          <a:off x="0" y="0"/>
          <a:ext cx="0" cy="0"/>
          <a:chOff x="0" y="0"/>
          <a:chExt cx="0" cy="0"/>
        </a:xfrm>
      </p:grpSpPr>
      <p:sp>
        <p:nvSpPr>
          <p:cNvPr id="108" name="Google Shape;108;p2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6"/>
          <p:cNvSpPr txBox="1">
            <a:spLocks noGrp="1"/>
          </p:cNvSpPr>
          <p:nvPr>
            <p:ph type="title"/>
          </p:nvPr>
        </p:nvSpPr>
        <p:spPr>
          <a:xfrm>
            <a:off x="265500" y="1233175"/>
            <a:ext cx="4045200" cy="1482300"/>
          </a:xfrm>
          <a:prstGeom prst="rect">
            <a:avLst/>
          </a:prstGeom>
        </p:spPr>
        <p:txBody>
          <a:bodyPr spcFirstLastPara="1" wrap="square" lIns="0" tIns="91425" rIns="0"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10" name="Google Shape;110;p26"/>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11" name="Google Shape;111;p26"/>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17500">
              <a:spcBef>
                <a:spcPts val="0"/>
              </a:spcBef>
              <a:spcAft>
                <a:spcPts val="0"/>
              </a:spcAft>
              <a:buSzPts val="1400"/>
              <a:buChar char="•"/>
              <a:defRPr/>
            </a:lvl1pPr>
            <a:lvl2pPr marL="914400" lvl="1" indent="-317500">
              <a:spcBef>
                <a:spcPts val="800"/>
              </a:spcBef>
              <a:spcAft>
                <a:spcPts val="0"/>
              </a:spcAft>
              <a:buSzPts val="1400"/>
              <a:buChar char="•"/>
              <a:defRPr/>
            </a:lvl2pPr>
            <a:lvl3pPr marL="1371600" lvl="2" indent="-317500">
              <a:spcBef>
                <a:spcPts val="800"/>
              </a:spcBef>
              <a:spcAft>
                <a:spcPts val="0"/>
              </a:spcAft>
              <a:buSzPts val="1400"/>
              <a:buChar char="•"/>
              <a:defRPr/>
            </a:lvl3pPr>
            <a:lvl4pPr marL="1828800" lvl="3" indent="-317500">
              <a:spcBef>
                <a:spcPts val="800"/>
              </a:spcBef>
              <a:spcAft>
                <a:spcPts val="0"/>
              </a:spcAft>
              <a:buSzPts val="1400"/>
              <a:buChar char="•"/>
              <a:defRPr/>
            </a:lvl4pPr>
            <a:lvl5pPr marL="2286000" lvl="4" indent="-317500">
              <a:spcBef>
                <a:spcPts val="800"/>
              </a:spcBef>
              <a:spcAft>
                <a:spcPts val="0"/>
              </a:spcAft>
              <a:buSzPts val="1400"/>
              <a:buChar char="•"/>
              <a:defRPr/>
            </a:lvl5pPr>
            <a:lvl6pPr marL="2743200" lvl="5" indent="-317500">
              <a:spcBef>
                <a:spcPts val="800"/>
              </a:spcBef>
              <a:spcAft>
                <a:spcPts val="0"/>
              </a:spcAft>
              <a:buSzPts val="1400"/>
              <a:buChar char="•"/>
              <a:defRPr/>
            </a:lvl6pPr>
            <a:lvl7pPr marL="3200400" lvl="6" indent="-317500">
              <a:spcBef>
                <a:spcPts val="800"/>
              </a:spcBef>
              <a:spcAft>
                <a:spcPts val="0"/>
              </a:spcAft>
              <a:buSzPts val="1400"/>
              <a:buChar char="•"/>
              <a:defRPr/>
            </a:lvl7pPr>
            <a:lvl8pPr marL="3657600" lvl="7" indent="-317500">
              <a:spcBef>
                <a:spcPts val="800"/>
              </a:spcBef>
              <a:spcAft>
                <a:spcPts val="0"/>
              </a:spcAft>
              <a:buSzPts val="1400"/>
              <a:buChar char="•"/>
              <a:defRPr/>
            </a:lvl8pPr>
            <a:lvl9pPr marL="4114800" lvl="8" indent="-317500">
              <a:spcBef>
                <a:spcPts val="800"/>
              </a:spcBef>
              <a:spcAft>
                <a:spcPts val="800"/>
              </a:spcAft>
              <a:buSzPts val="1400"/>
              <a:buChar char="•"/>
              <a:defRPr/>
            </a:lvl9pPr>
          </a:lstStyle>
          <a:p>
            <a:endParaRPr/>
          </a:p>
        </p:txBody>
      </p:sp>
      <p:sp>
        <p:nvSpPr>
          <p:cNvPr id="112" name="Google Shape;112;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0326" y="106455"/>
            <a:ext cx="983673" cy="173314"/>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3"/>
        <p:cNvGrpSpPr/>
        <p:nvPr/>
      </p:nvGrpSpPr>
      <p:grpSpPr>
        <a:xfrm>
          <a:off x="0" y="0"/>
          <a:ext cx="0" cy="0"/>
          <a:chOff x="0" y="0"/>
          <a:chExt cx="0" cy="0"/>
        </a:xfrm>
      </p:grpSpPr>
      <p:sp>
        <p:nvSpPr>
          <p:cNvPr id="114" name="Google Shape;114;p27"/>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400"/>
              <a:buNone/>
              <a:defRPr/>
            </a:lvl1pPr>
          </a:lstStyle>
          <a:p>
            <a:endParaRPr/>
          </a:p>
        </p:txBody>
      </p:sp>
      <p:sp>
        <p:nvSpPr>
          <p:cNvPr id="115" name="Google Shape;115;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6"/>
        <p:cNvGrpSpPr/>
        <p:nvPr/>
      </p:nvGrpSpPr>
      <p:grpSpPr>
        <a:xfrm>
          <a:off x="0" y="0"/>
          <a:ext cx="0" cy="0"/>
          <a:chOff x="0" y="0"/>
          <a:chExt cx="0" cy="0"/>
        </a:xfrm>
      </p:grpSpPr>
      <p:sp>
        <p:nvSpPr>
          <p:cNvPr id="117" name="Google Shape;117;p28"/>
          <p:cNvSpPr txBox="1">
            <a:spLocks noGrp="1"/>
          </p:cNvSpPr>
          <p:nvPr>
            <p:ph type="title" hasCustomPrompt="1"/>
          </p:nvPr>
        </p:nvSpPr>
        <p:spPr>
          <a:xfrm>
            <a:off x="311700" y="1106125"/>
            <a:ext cx="8520600" cy="1963500"/>
          </a:xfrm>
          <a:prstGeom prst="rect">
            <a:avLst/>
          </a:prstGeom>
        </p:spPr>
        <p:txBody>
          <a:bodyPr spcFirstLastPara="1" wrap="square" lIns="0" tIns="91425" rIns="0"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18" name="Google Shape;118;p28"/>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17500" algn="ctr">
              <a:spcBef>
                <a:spcPts val="0"/>
              </a:spcBef>
              <a:spcAft>
                <a:spcPts val="0"/>
              </a:spcAft>
              <a:buSzPts val="1400"/>
              <a:buChar char="•"/>
              <a:defRPr/>
            </a:lvl1pPr>
            <a:lvl2pPr marL="914400" lvl="1" indent="-317500" algn="ctr">
              <a:spcBef>
                <a:spcPts val="800"/>
              </a:spcBef>
              <a:spcAft>
                <a:spcPts val="0"/>
              </a:spcAft>
              <a:buSzPts val="1400"/>
              <a:buChar char="•"/>
              <a:defRPr/>
            </a:lvl2pPr>
            <a:lvl3pPr marL="1371600" lvl="2" indent="-317500" algn="ctr">
              <a:spcBef>
                <a:spcPts val="800"/>
              </a:spcBef>
              <a:spcAft>
                <a:spcPts val="0"/>
              </a:spcAft>
              <a:buSzPts val="1400"/>
              <a:buChar char="•"/>
              <a:defRPr/>
            </a:lvl3pPr>
            <a:lvl4pPr marL="1828800" lvl="3" indent="-317500" algn="ctr">
              <a:spcBef>
                <a:spcPts val="800"/>
              </a:spcBef>
              <a:spcAft>
                <a:spcPts val="0"/>
              </a:spcAft>
              <a:buSzPts val="1400"/>
              <a:buChar char="•"/>
              <a:defRPr/>
            </a:lvl4pPr>
            <a:lvl5pPr marL="2286000" lvl="4" indent="-317500" algn="ctr">
              <a:spcBef>
                <a:spcPts val="800"/>
              </a:spcBef>
              <a:spcAft>
                <a:spcPts val="0"/>
              </a:spcAft>
              <a:buSzPts val="1400"/>
              <a:buChar char="•"/>
              <a:defRPr/>
            </a:lvl5pPr>
            <a:lvl6pPr marL="2743200" lvl="5" indent="-317500" algn="ctr">
              <a:spcBef>
                <a:spcPts val="800"/>
              </a:spcBef>
              <a:spcAft>
                <a:spcPts val="0"/>
              </a:spcAft>
              <a:buSzPts val="1400"/>
              <a:buChar char="•"/>
              <a:defRPr/>
            </a:lvl6pPr>
            <a:lvl7pPr marL="3200400" lvl="6" indent="-317500" algn="ctr">
              <a:spcBef>
                <a:spcPts val="800"/>
              </a:spcBef>
              <a:spcAft>
                <a:spcPts val="0"/>
              </a:spcAft>
              <a:buSzPts val="1400"/>
              <a:buChar char="•"/>
              <a:defRPr/>
            </a:lvl7pPr>
            <a:lvl8pPr marL="3657600" lvl="7" indent="-317500" algn="ctr">
              <a:spcBef>
                <a:spcPts val="800"/>
              </a:spcBef>
              <a:spcAft>
                <a:spcPts val="0"/>
              </a:spcAft>
              <a:buSzPts val="1400"/>
              <a:buChar char="•"/>
              <a:defRPr/>
            </a:lvl8pPr>
            <a:lvl9pPr marL="4114800" lvl="8" indent="-317500" algn="ctr">
              <a:spcBef>
                <a:spcPts val="800"/>
              </a:spcBef>
              <a:spcAft>
                <a:spcPts val="800"/>
              </a:spcAft>
              <a:buSzPts val="1400"/>
              <a:buChar char="•"/>
              <a:defRPr/>
            </a:lvl9pPr>
          </a:lstStyle>
          <a:p>
            <a:endParaRPr/>
          </a:p>
        </p:txBody>
      </p:sp>
      <p:sp>
        <p:nvSpPr>
          <p:cNvPr id="119" name="Google Shape;119;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0"/>
        <p:cNvGrpSpPr/>
        <p:nvPr/>
      </p:nvGrpSpPr>
      <p:grpSpPr>
        <a:xfrm>
          <a:off x="0" y="0"/>
          <a:ext cx="0" cy="0"/>
          <a:chOff x="0" y="0"/>
          <a:chExt cx="0" cy="0"/>
        </a:xfrm>
      </p:grpSpPr>
      <p:sp>
        <p:nvSpPr>
          <p:cNvPr id="121" name="Google Shape;121;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ustom Layout 2">
  <p:cSld name="CUSTOM_3">
    <p:spTree>
      <p:nvGrpSpPr>
        <p:cNvPr id="1" name="Shape 122"/>
        <p:cNvGrpSpPr/>
        <p:nvPr/>
      </p:nvGrpSpPr>
      <p:grpSpPr>
        <a:xfrm>
          <a:off x="0" y="0"/>
          <a:ext cx="0" cy="0"/>
          <a:chOff x="0" y="0"/>
          <a:chExt cx="0" cy="0"/>
        </a:xfrm>
      </p:grpSpPr>
      <p:sp>
        <p:nvSpPr>
          <p:cNvPr id="123" name="Google Shape;123;p30"/>
          <p:cNvSpPr txBox="1">
            <a:spLocks noGrp="1"/>
          </p:cNvSpPr>
          <p:nvPr>
            <p:ph type="body" idx="1"/>
          </p:nvPr>
        </p:nvSpPr>
        <p:spPr>
          <a:xfrm>
            <a:off x="457200" y="1293450"/>
            <a:ext cx="8229600" cy="32757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Clr>
                <a:schemeClr val="dk1"/>
              </a:buClr>
              <a:buSzPts val="1600"/>
              <a:buChar char="•"/>
              <a:defRPr sz="1600">
                <a:solidFill>
                  <a:schemeClr val="dk1"/>
                </a:solidFill>
              </a:defRPr>
            </a:lvl1pPr>
            <a:lvl2pPr marL="914400" lvl="1" indent="-330200">
              <a:spcBef>
                <a:spcPts val="1000"/>
              </a:spcBef>
              <a:spcAft>
                <a:spcPts val="0"/>
              </a:spcAft>
              <a:buClr>
                <a:schemeClr val="dk1"/>
              </a:buClr>
              <a:buSzPts val="1600"/>
              <a:buChar char="•"/>
              <a:defRPr sz="1600">
                <a:solidFill>
                  <a:schemeClr val="dk1"/>
                </a:solidFill>
              </a:defRPr>
            </a:lvl2pPr>
            <a:lvl3pPr marL="1371600" lvl="2" indent="-330200">
              <a:spcBef>
                <a:spcPts val="1000"/>
              </a:spcBef>
              <a:spcAft>
                <a:spcPts val="0"/>
              </a:spcAft>
              <a:buClr>
                <a:schemeClr val="dk1"/>
              </a:buClr>
              <a:buSzPts val="1600"/>
              <a:buChar char="•"/>
              <a:defRPr sz="1600">
                <a:solidFill>
                  <a:schemeClr val="dk1"/>
                </a:solidFill>
              </a:defRPr>
            </a:lvl3pPr>
            <a:lvl4pPr marL="1828800" lvl="3" indent="-330200">
              <a:spcBef>
                <a:spcPts val="1000"/>
              </a:spcBef>
              <a:spcAft>
                <a:spcPts val="0"/>
              </a:spcAft>
              <a:buClr>
                <a:schemeClr val="dk1"/>
              </a:buClr>
              <a:buSzPts val="1600"/>
              <a:buChar char="•"/>
              <a:defRPr sz="1600">
                <a:solidFill>
                  <a:schemeClr val="dk1"/>
                </a:solidFill>
              </a:defRPr>
            </a:lvl4pPr>
            <a:lvl5pPr marL="2286000" lvl="4" indent="-330200">
              <a:spcBef>
                <a:spcPts val="1000"/>
              </a:spcBef>
              <a:spcAft>
                <a:spcPts val="0"/>
              </a:spcAft>
              <a:buClr>
                <a:schemeClr val="dk1"/>
              </a:buClr>
              <a:buSzPts val="1600"/>
              <a:buChar char="•"/>
              <a:defRPr sz="1600">
                <a:solidFill>
                  <a:schemeClr val="dk1"/>
                </a:solidFill>
              </a:defRPr>
            </a:lvl5pPr>
            <a:lvl6pPr marL="2743200" lvl="5" indent="-330200">
              <a:spcBef>
                <a:spcPts val="1000"/>
              </a:spcBef>
              <a:spcAft>
                <a:spcPts val="0"/>
              </a:spcAft>
              <a:buClr>
                <a:schemeClr val="dk1"/>
              </a:buClr>
              <a:buSzPts val="1600"/>
              <a:buChar char="•"/>
              <a:defRPr sz="1600">
                <a:solidFill>
                  <a:schemeClr val="dk1"/>
                </a:solidFill>
              </a:defRPr>
            </a:lvl6pPr>
            <a:lvl7pPr marL="3200400" lvl="6" indent="-330200">
              <a:spcBef>
                <a:spcPts val="1000"/>
              </a:spcBef>
              <a:spcAft>
                <a:spcPts val="0"/>
              </a:spcAft>
              <a:buClr>
                <a:schemeClr val="dk1"/>
              </a:buClr>
              <a:buSzPts val="1600"/>
              <a:buChar char="•"/>
              <a:defRPr sz="1600">
                <a:solidFill>
                  <a:schemeClr val="dk1"/>
                </a:solidFill>
              </a:defRPr>
            </a:lvl7pPr>
            <a:lvl8pPr marL="3657600" lvl="7" indent="-330200">
              <a:spcBef>
                <a:spcPts val="1000"/>
              </a:spcBef>
              <a:spcAft>
                <a:spcPts val="0"/>
              </a:spcAft>
              <a:buClr>
                <a:schemeClr val="dk1"/>
              </a:buClr>
              <a:buSzPts val="1600"/>
              <a:buChar char="•"/>
              <a:defRPr sz="1600">
                <a:solidFill>
                  <a:schemeClr val="dk1"/>
                </a:solidFill>
              </a:defRPr>
            </a:lvl8pPr>
            <a:lvl9pPr marL="4114800" lvl="8" indent="-330200">
              <a:spcBef>
                <a:spcPts val="1000"/>
              </a:spcBef>
              <a:spcAft>
                <a:spcPts val="1000"/>
              </a:spcAft>
              <a:buClr>
                <a:schemeClr val="dk1"/>
              </a:buClr>
              <a:buSzPts val="1600"/>
              <a:buChar char="•"/>
              <a:defRPr sz="1600">
                <a:solidFill>
                  <a:schemeClr val="dk1"/>
                </a:solidFill>
              </a:defRPr>
            </a:lvl9pPr>
          </a:lstStyle>
          <a:p>
            <a:endParaRPr/>
          </a:p>
        </p:txBody>
      </p:sp>
      <p:sp>
        <p:nvSpPr>
          <p:cNvPr id="124" name="Google Shape;124;p30"/>
          <p:cNvSpPr txBox="1">
            <a:spLocks noGrp="1"/>
          </p:cNvSpPr>
          <p:nvPr>
            <p:ph type="title"/>
          </p:nvPr>
        </p:nvSpPr>
        <p:spPr>
          <a:xfrm>
            <a:off x="457200" y="537750"/>
            <a:ext cx="5603400" cy="755700"/>
          </a:xfrm>
          <a:prstGeom prst="rect">
            <a:avLst/>
          </a:prstGeom>
        </p:spPr>
        <p:txBody>
          <a:bodyPr spcFirstLastPara="1" wrap="square" lIns="0" tIns="91425" rIns="0" bIns="91425" anchor="ctr"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section-2">
  <p:cSld name="CUSTOM_3_2_1_1_1_1_1">
    <p:bg>
      <p:bgPr>
        <a:solidFill>
          <a:schemeClr val="lt1"/>
        </a:solidFill>
        <a:effectLst/>
      </p:bgPr>
    </p:bg>
    <p:spTree>
      <p:nvGrpSpPr>
        <p:cNvPr id="1" name="Shape 125"/>
        <p:cNvGrpSpPr/>
        <p:nvPr/>
      </p:nvGrpSpPr>
      <p:grpSpPr>
        <a:xfrm>
          <a:off x="0" y="0"/>
          <a:ext cx="0" cy="0"/>
          <a:chOff x="0" y="0"/>
          <a:chExt cx="0" cy="0"/>
        </a:xfrm>
      </p:grpSpPr>
      <p:sp>
        <p:nvSpPr>
          <p:cNvPr id="126" name="Google Shape;126;p31"/>
          <p:cNvSpPr txBox="1">
            <a:spLocks noGrp="1"/>
          </p:cNvSpPr>
          <p:nvPr>
            <p:ph type="body" idx="1"/>
          </p:nvPr>
        </p:nvSpPr>
        <p:spPr>
          <a:xfrm>
            <a:off x="457200" y="2132925"/>
            <a:ext cx="2606100" cy="2439000"/>
          </a:xfrm>
          <a:prstGeom prst="rect">
            <a:avLst/>
          </a:prstGeom>
          <a:noFill/>
          <a:ln>
            <a:noFill/>
          </a:ln>
        </p:spPr>
        <p:txBody>
          <a:bodyPr spcFirstLastPara="1" wrap="square" lIns="137150" tIns="182875" rIns="137150" bIns="91425" anchor="t" anchorCtr="0">
            <a:normAutofit/>
          </a:bodyPr>
          <a:lstStyle>
            <a:lvl1pPr marL="457200" lvl="0" indent="-304800">
              <a:spcBef>
                <a:spcPts val="0"/>
              </a:spcBef>
              <a:spcAft>
                <a:spcPts val="0"/>
              </a:spcAft>
              <a:buClr>
                <a:schemeClr val="dk1"/>
              </a:buClr>
              <a:buSzPts val="1200"/>
              <a:buChar char="•"/>
              <a:defRPr sz="1200">
                <a:solidFill>
                  <a:schemeClr val="dk1"/>
                </a:solidFill>
              </a:defRPr>
            </a:lvl1pPr>
            <a:lvl2pPr marL="914400" lvl="1" indent="-304800">
              <a:spcBef>
                <a:spcPts val="1000"/>
              </a:spcBef>
              <a:spcAft>
                <a:spcPts val="0"/>
              </a:spcAft>
              <a:buClr>
                <a:schemeClr val="dk1"/>
              </a:buClr>
              <a:buSzPts val="1200"/>
              <a:buChar char="•"/>
              <a:defRPr sz="1200">
                <a:solidFill>
                  <a:schemeClr val="dk1"/>
                </a:solidFill>
              </a:defRPr>
            </a:lvl2pPr>
            <a:lvl3pPr marL="1371600" lvl="2" indent="-304800">
              <a:spcBef>
                <a:spcPts val="1000"/>
              </a:spcBef>
              <a:spcAft>
                <a:spcPts val="0"/>
              </a:spcAft>
              <a:buClr>
                <a:schemeClr val="dk1"/>
              </a:buClr>
              <a:buSzPts val="1200"/>
              <a:buChar char="•"/>
              <a:defRPr sz="1200">
                <a:solidFill>
                  <a:schemeClr val="dk1"/>
                </a:solidFill>
              </a:defRPr>
            </a:lvl3pPr>
            <a:lvl4pPr marL="1828800" lvl="3" indent="-304800">
              <a:spcBef>
                <a:spcPts val="1000"/>
              </a:spcBef>
              <a:spcAft>
                <a:spcPts val="0"/>
              </a:spcAft>
              <a:buClr>
                <a:schemeClr val="dk1"/>
              </a:buClr>
              <a:buSzPts val="1200"/>
              <a:buChar char="•"/>
              <a:defRPr sz="1200">
                <a:solidFill>
                  <a:schemeClr val="dk1"/>
                </a:solidFill>
              </a:defRPr>
            </a:lvl4pPr>
            <a:lvl5pPr marL="2286000" lvl="4" indent="-304800">
              <a:spcBef>
                <a:spcPts val="1000"/>
              </a:spcBef>
              <a:spcAft>
                <a:spcPts val="0"/>
              </a:spcAft>
              <a:buClr>
                <a:schemeClr val="dk1"/>
              </a:buClr>
              <a:buSzPts val="1200"/>
              <a:buChar char="•"/>
              <a:defRPr sz="1200">
                <a:solidFill>
                  <a:schemeClr val="dk1"/>
                </a:solidFill>
              </a:defRPr>
            </a:lvl5pPr>
            <a:lvl6pPr marL="2743200" lvl="5" indent="-304800">
              <a:spcBef>
                <a:spcPts val="1000"/>
              </a:spcBef>
              <a:spcAft>
                <a:spcPts val="0"/>
              </a:spcAft>
              <a:buClr>
                <a:schemeClr val="dk1"/>
              </a:buClr>
              <a:buSzPts val="1200"/>
              <a:buChar char="•"/>
              <a:defRPr sz="1200">
                <a:solidFill>
                  <a:schemeClr val="dk1"/>
                </a:solidFill>
              </a:defRPr>
            </a:lvl6pPr>
            <a:lvl7pPr marL="3200400" lvl="6" indent="-304800">
              <a:spcBef>
                <a:spcPts val="1000"/>
              </a:spcBef>
              <a:spcAft>
                <a:spcPts val="0"/>
              </a:spcAft>
              <a:buClr>
                <a:schemeClr val="dk1"/>
              </a:buClr>
              <a:buSzPts val="1200"/>
              <a:buChar char="•"/>
              <a:defRPr sz="1200">
                <a:solidFill>
                  <a:schemeClr val="dk1"/>
                </a:solidFill>
              </a:defRPr>
            </a:lvl7pPr>
            <a:lvl8pPr marL="3657600" lvl="7" indent="-304800">
              <a:spcBef>
                <a:spcPts val="1000"/>
              </a:spcBef>
              <a:spcAft>
                <a:spcPts val="0"/>
              </a:spcAft>
              <a:buClr>
                <a:schemeClr val="dk1"/>
              </a:buClr>
              <a:buSzPts val="1200"/>
              <a:buChar char="•"/>
              <a:defRPr sz="1200">
                <a:solidFill>
                  <a:schemeClr val="dk1"/>
                </a:solidFill>
              </a:defRPr>
            </a:lvl8pPr>
            <a:lvl9pPr marL="4114800" lvl="8" indent="-304800">
              <a:spcBef>
                <a:spcPts val="1000"/>
              </a:spcBef>
              <a:spcAft>
                <a:spcPts val="1000"/>
              </a:spcAft>
              <a:buClr>
                <a:schemeClr val="dk1"/>
              </a:buClr>
              <a:buSzPts val="1200"/>
              <a:buChar char="•"/>
              <a:defRPr sz="1200">
                <a:solidFill>
                  <a:schemeClr val="dk1"/>
                </a:solidFill>
              </a:defRPr>
            </a:lvl9pPr>
          </a:lstStyle>
          <a:p>
            <a:endParaRPr/>
          </a:p>
        </p:txBody>
      </p:sp>
      <p:sp>
        <p:nvSpPr>
          <p:cNvPr id="127" name="Google Shape;127;p31"/>
          <p:cNvSpPr txBox="1">
            <a:spLocks noGrp="1"/>
          </p:cNvSpPr>
          <p:nvPr>
            <p:ph type="subTitle" idx="2"/>
          </p:nvPr>
        </p:nvSpPr>
        <p:spPr>
          <a:xfrm>
            <a:off x="457200" y="1477250"/>
            <a:ext cx="2606100" cy="531300"/>
          </a:xfrm>
          <a:prstGeom prst="rect">
            <a:avLst/>
          </a:prstGeom>
        </p:spPr>
        <p:txBody>
          <a:bodyPr spcFirstLastPara="1" wrap="square" lIns="137150" tIns="182875" rIns="137150" bIns="91425" anchor="t" anchorCtr="0">
            <a:normAutofit/>
          </a:bodyPr>
          <a:lstStyle>
            <a:lvl1pPr marL="0" marR="0" lvl="0" indent="0" algn="l">
              <a:lnSpc>
                <a:spcPct val="105000"/>
              </a:lnSpc>
              <a:spcBef>
                <a:spcPts val="0"/>
              </a:spcBef>
              <a:spcAft>
                <a:spcPts val="0"/>
              </a:spcAft>
              <a:buNone/>
              <a:defRPr sz="1600">
                <a:solidFill>
                  <a:schemeClr val="accent1"/>
                </a:solidFill>
              </a:defRPr>
            </a:lvl1pPr>
            <a:lvl2pPr lvl="1">
              <a:spcBef>
                <a:spcPts val="1000"/>
              </a:spcBef>
              <a:spcAft>
                <a:spcPts val="0"/>
              </a:spcAft>
              <a:buSzPts val="1400"/>
              <a:buNone/>
              <a:defRPr/>
            </a:lvl2pPr>
            <a:lvl3pPr lvl="2">
              <a:spcBef>
                <a:spcPts val="800"/>
              </a:spcBef>
              <a:spcAft>
                <a:spcPts val="0"/>
              </a:spcAft>
              <a:buSzPts val="1400"/>
              <a:buNone/>
              <a:defRPr/>
            </a:lvl3pPr>
            <a:lvl4pPr lvl="3">
              <a:spcBef>
                <a:spcPts val="800"/>
              </a:spcBef>
              <a:spcAft>
                <a:spcPts val="0"/>
              </a:spcAft>
              <a:buSzPts val="1400"/>
              <a:buNone/>
              <a:defRPr/>
            </a:lvl4pPr>
            <a:lvl5pPr lvl="4">
              <a:spcBef>
                <a:spcPts val="800"/>
              </a:spcBef>
              <a:spcAft>
                <a:spcPts val="0"/>
              </a:spcAft>
              <a:buSzPts val="1400"/>
              <a:buNone/>
              <a:defRPr/>
            </a:lvl5pPr>
            <a:lvl6pPr lvl="5">
              <a:spcBef>
                <a:spcPts val="800"/>
              </a:spcBef>
              <a:spcAft>
                <a:spcPts val="0"/>
              </a:spcAft>
              <a:buSzPts val="1400"/>
              <a:buNone/>
              <a:defRPr/>
            </a:lvl6pPr>
            <a:lvl7pPr lvl="6">
              <a:spcBef>
                <a:spcPts val="800"/>
              </a:spcBef>
              <a:spcAft>
                <a:spcPts val="0"/>
              </a:spcAft>
              <a:buSzPts val="1400"/>
              <a:buNone/>
              <a:defRPr/>
            </a:lvl7pPr>
            <a:lvl8pPr lvl="7">
              <a:spcBef>
                <a:spcPts val="800"/>
              </a:spcBef>
              <a:spcAft>
                <a:spcPts val="0"/>
              </a:spcAft>
              <a:buSzPts val="1400"/>
              <a:buNone/>
              <a:defRPr/>
            </a:lvl8pPr>
            <a:lvl9pPr lvl="8">
              <a:spcBef>
                <a:spcPts val="800"/>
              </a:spcBef>
              <a:spcAft>
                <a:spcPts val="800"/>
              </a:spcAft>
              <a:buSzPts val="1400"/>
              <a:buNone/>
              <a:defRPr/>
            </a:lvl9pPr>
          </a:lstStyle>
          <a:p>
            <a:endParaRPr/>
          </a:p>
        </p:txBody>
      </p:sp>
      <p:sp>
        <p:nvSpPr>
          <p:cNvPr id="128" name="Google Shape;128;p31"/>
          <p:cNvSpPr txBox="1">
            <a:spLocks noGrp="1"/>
          </p:cNvSpPr>
          <p:nvPr>
            <p:ph type="body" idx="3"/>
          </p:nvPr>
        </p:nvSpPr>
        <p:spPr>
          <a:xfrm>
            <a:off x="3268950" y="2132925"/>
            <a:ext cx="2606100" cy="2439000"/>
          </a:xfrm>
          <a:prstGeom prst="rect">
            <a:avLst/>
          </a:prstGeom>
          <a:noFill/>
          <a:ln>
            <a:noFill/>
          </a:ln>
        </p:spPr>
        <p:txBody>
          <a:bodyPr spcFirstLastPara="1" wrap="square" lIns="137150" tIns="182875" rIns="137150" bIns="91425" anchor="t" anchorCtr="0">
            <a:normAutofit/>
          </a:bodyPr>
          <a:lstStyle>
            <a:lvl1pPr marL="457200" lvl="0" indent="-304800">
              <a:spcBef>
                <a:spcPts val="0"/>
              </a:spcBef>
              <a:spcAft>
                <a:spcPts val="0"/>
              </a:spcAft>
              <a:buClr>
                <a:schemeClr val="dk1"/>
              </a:buClr>
              <a:buSzPts val="1200"/>
              <a:buChar char="•"/>
              <a:defRPr sz="1200">
                <a:solidFill>
                  <a:schemeClr val="dk1"/>
                </a:solidFill>
              </a:defRPr>
            </a:lvl1pPr>
            <a:lvl2pPr marL="914400" lvl="1" indent="-304800">
              <a:spcBef>
                <a:spcPts val="1000"/>
              </a:spcBef>
              <a:spcAft>
                <a:spcPts val="0"/>
              </a:spcAft>
              <a:buClr>
                <a:schemeClr val="dk1"/>
              </a:buClr>
              <a:buSzPts val="1200"/>
              <a:buChar char="•"/>
              <a:defRPr sz="1200">
                <a:solidFill>
                  <a:schemeClr val="dk1"/>
                </a:solidFill>
              </a:defRPr>
            </a:lvl2pPr>
            <a:lvl3pPr marL="1371600" lvl="2" indent="-304800">
              <a:spcBef>
                <a:spcPts val="1000"/>
              </a:spcBef>
              <a:spcAft>
                <a:spcPts val="0"/>
              </a:spcAft>
              <a:buClr>
                <a:schemeClr val="dk1"/>
              </a:buClr>
              <a:buSzPts val="1200"/>
              <a:buChar char="•"/>
              <a:defRPr sz="1200">
                <a:solidFill>
                  <a:schemeClr val="dk1"/>
                </a:solidFill>
              </a:defRPr>
            </a:lvl3pPr>
            <a:lvl4pPr marL="1828800" lvl="3" indent="-304800">
              <a:spcBef>
                <a:spcPts val="1000"/>
              </a:spcBef>
              <a:spcAft>
                <a:spcPts val="0"/>
              </a:spcAft>
              <a:buClr>
                <a:schemeClr val="dk1"/>
              </a:buClr>
              <a:buSzPts val="1200"/>
              <a:buChar char="•"/>
              <a:defRPr sz="1200">
                <a:solidFill>
                  <a:schemeClr val="dk1"/>
                </a:solidFill>
              </a:defRPr>
            </a:lvl4pPr>
            <a:lvl5pPr marL="2286000" lvl="4" indent="-304800">
              <a:spcBef>
                <a:spcPts val="1000"/>
              </a:spcBef>
              <a:spcAft>
                <a:spcPts val="0"/>
              </a:spcAft>
              <a:buClr>
                <a:schemeClr val="dk1"/>
              </a:buClr>
              <a:buSzPts val="1200"/>
              <a:buChar char="•"/>
              <a:defRPr sz="1200">
                <a:solidFill>
                  <a:schemeClr val="dk1"/>
                </a:solidFill>
              </a:defRPr>
            </a:lvl5pPr>
            <a:lvl6pPr marL="2743200" lvl="5" indent="-304800">
              <a:spcBef>
                <a:spcPts val="1000"/>
              </a:spcBef>
              <a:spcAft>
                <a:spcPts val="0"/>
              </a:spcAft>
              <a:buClr>
                <a:schemeClr val="dk1"/>
              </a:buClr>
              <a:buSzPts val="1200"/>
              <a:buChar char="•"/>
              <a:defRPr sz="1200">
                <a:solidFill>
                  <a:schemeClr val="dk1"/>
                </a:solidFill>
              </a:defRPr>
            </a:lvl6pPr>
            <a:lvl7pPr marL="3200400" lvl="6" indent="-304800">
              <a:spcBef>
                <a:spcPts val="1000"/>
              </a:spcBef>
              <a:spcAft>
                <a:spcPts val="0"/>
              </a:spcAft>
              <a:buClr>
                <a:schemeClr val="dk1"/>
              </a:buClr>
              <a:buSzPts val="1200"/>
              <a:buChar char="•"/>
              <a:defRPr sz="1200">
                <a:solidFill>
                  <a:schemeClr val="dk1"/>
                </a:solidFill>
              </a:defRPr>
            </a:lvl7pPr>
            <a:lvl8pPr marL="3657600" lvl="7" indent="-304800">
              <a:spcBef>
                <a:spcPts val="1000"/>
              </a:spcBef>
              <a:spcAft>
                <a:spcPts val="0"/>
              </a:spcAft>
              <a:buClr>
                <a:schemeClr val="dk1"/>
              </a:buClr>
              <a:buSzPts val="1200"/>
              <a:buChar char="•"/>
              <a:defRPr sz="1200">
                <a:solidFill>
                  <a:schemeClr val="dk1"/>
                </a:solidFill>
              </a:defRPr>
            </a:lvl8pPr>
            <a:lvl9pPr marL="4114800" lvl="8" indent="-304800">
              <a:spcBef>
                <a:spcPts val="1000"/>
              </a:spcBef>
              <a:spcAft>
                <a:spcPts val="1000"/>
              </a:spcAft>
              <a:buClr>
                <a:schemeClr val="dk1"/>
              </a:buClr>
              <a:buSzPts val="1200"/>
              <a:buChar char="•"/>
              <a:defRPr sz="1200">
                <a:solidFill>
                  <a:schemeClr val="dk1"/>
                </a:solidFill>
              </a:defRPr>
            </a:lvl9pPr>
          </a:lstStyle>
          <a:p>
            <a:endParaRPr/>
          </a:p>
        </p:txBody>
      </p:sp>
      <p:sp>
        <p:nvSpPr>
          <p:cNvPr id="129" name="Google Shape;129;p31"/>
          <p:cNvSpPr txBox="1">
            <a:spLocks noGrp="1"/>
          </p:cNvSpPr>
          <p:nvPr>
            <p:ph type="subTitle" idx="4"/>
          </p:nvPr>
        </p:nvSpPr>
        <p:spPr>
          <a:xfrm>
            <a:off x="3268950" y="1477250"/>
            <a:ext cx="2606100" cy="531300"/>
          </a:xfrm>
          <a:prstGeom prst="rect">
            <a:avLst/>
          </a:prstGeom>
        </p:spPr>
        <p:txBody>
          <a:bodyPr spcFirstLastPara="1" wrap="square" lIns="137150" tIns="182875" rIns="137150" bIns="91425" anchor="t" anchorCtr="0">
            <a:normAutofit/>
          </a:bodyPr>
          <a:lstStyle>
            <a:lvl1pPr marL="0" marR="0" lvl="0" indent="0" algn="l">
              <a:lnSpc>
                <a:spcPct val="105000"/>
              </a:lnSpc>
              <a:spcBef>
                <a:spcPts val="0"/>
              </a:spcBef>
              <a:spcAft>
                <a:spcPts val="0"/>
              </a:spcAft>
              <a:buNone/>
              <a:defRPr sz="1600">
                <a:solidFill>
                  <a:schemeClr val="accent1"/>
                </a:solidFill>
              </a:defRPr>
            </a:lvl1pPr>
            <a:lvl2pPr lvl="1">
              <a:spcBef>
                <a:spcPts val="1000"/>
              </a:spcBef>
              <a:spcAft>
                <a:spcPts val="0"/>
              </a:spcAft>
              <a:buSzPts val="1400"/>
              <a:buNone/>
              <a:defRPr/>
            </a:lvl2pPr>
            <a:lvl3pPr lvl="2">
              <a:spcBef>
                <a:spcPts val="800"/>
              </a:spcBef>
              <a:spcAft>
                <a:spcPts val="0"/>
              </a:spcAft>
              <a:buSzPts val="1400"/>
              <a:buNone/>
              <a:defRPr/>
            </a:lvl3pPr>
            <a:lvl4pPr lvl="3">
              <a:spcBef>
                <a:spcPts val="800"/>
              </a:spcBef>
              <a:spcAft>
                <a:spcPts val="0"/>
              </a:spcAft>
              <a:buSzPts val="1400"/>
              <a:buNone/>
              <a:defRPr/>
            </a:lvl4pPr>
            <a:lvl5pPr lvl="4">
              <a:spcBef>
                <a:spcPts val="800"/>
              </a:spcBef>
              <a:spcAft>
                <a:spcPts val="0"/>
              </a:spcAft>
              <a:buSzPts val="1400"/>
              <a:buNone/>
              <a:defRPr/>
            </a:lvl5pPr>
            <a:lvl6pPr lvl="5">
              <a:spcBef>
                <a:spcPts val="800"/>
              </a:spcBef>
              <a:spcAft>
                <a:spcPts val="0"/>
              </a:spcAft>
              <a:buSzPts val="1400"/>
              <a:buNone/>
              <a:defRPr/>
            </a:lvl6pPr>
            <a:lvl7pPr lvl="6">
              <a:spcBef>
                <a:spcPts val="800"/>
              </a:spcBef>
              <a:spcAft>
                <a:spcPts val="0"/>
              </a:spcAft>
              <a:buSzPts val="1400"/>
              <a:buNone/>
              <a:defRPr/>
            </a:lvl7pPr>
            <a:lvl8pPr lvl="7">
              <a:spcBef>
                <a:spcPts val="800"/>
              </a:spcBef>
              <a:spcAft>
                <a:spcPts val="0"/>
              </a:spcAft>
              <a:buSzPts val="1400"/>
              <a:buNone/>
              <a:defRPr/>
            </a:lvl8pPr>
            <a:lvl9pPr lvl="8">
              <a:spcBef>
                <a:spcPts val="800"/>
              </a:spcBef>
              <a:spcAft>
                <a:spcPts val="800"/>
              </a:spcAft>
              <a:buSzPts val="1400"/>
              <a:buNone/>
              <a:defRPr/>
            </a:lvl9pPr>
          </a:lstStyle>
          <a:p>
            <a:endParaRPr/>
          </a:p>
        </p:txBody>
      </p:sp>
      <p:sp>
        <p:nvSpPr>
          <p:cNvPr id="130" name="Google Shape;130;p31"/>
          <p:cNvSpPr txBox="1">
            <a:spLocks noGrp="1"/>
          </p:cNvSpPr>
          <p:nvPr>
            <p:ph type="body" idx="5"/>
          </p:nvPr>
        </p:nvSpPr>
        <p:spPr>
          <a:xfrm>
            <a:off x="6080700" y="2132925"/>
            <a:ext cx="2606100" cy="2439000"/>
          </a:xfrm>
          <a:prstGeom prst="rect">
            <a:avLst/>
          </a:prstGeom>
          <a:noFill/>
          <a:ln>
            <a:noFill/>
          </a:ln>
        </p:spPr>
        <p:txBody>
          <a:bodyPr spcFirstLastPara="1" wrap="square" lIns="137150" tIns="182875" rIns="137150" bIns="91425" anchor="t" anchorCtr="0">
            <a:normAutofit/>
          </a:bodyPr>
          <a:lstStyle>
            <a:lvl1pPr marL="457200" lvl="0" indent="-304800">
              <a:spcBef>
                <a:spcPts val="0"/>
              </a:spcBef>
              <a:spcAft>
                <a:spcPts val="0"/>
              </a:spcAft>
              <a:buClr>
                <a:schemeClr val="dk1"/>
              </a:buClr>
              <a:buSzPts val="1200"/>
              <a:buChar char="•"/>
              <a:defRPr sz="1200">
                <a:solidFill>
                  <a:schemeClr val="dk1"/>
                </a:solidFill>
              </a:defRPr>
            </a:lvl1pPr>
            <a:lvl2pPr marL="914400" lvl="1" indent="-304800">
              <a:spcBef>
                <a:spcPts val="1000"/>
              </a:spcBef>
              <a:spcAft>
                <a:spcPts val="0"/>
              </a:spcAft>
              <a:buClr>
                <a:schemeClr val="dk1"/>
              </a:buClr>
              <a:buSzPts val="1200"/>
              <a:buChar char="•"/>
              <a:defRPr sz="1200">
                <a:solidFill>
                  <a:schemeClr val="dk1"/>
                </a:solidFill>
              </a:defRPr>
            </a:lvl2pPr>
            <a:lvl3pPr marL="1371600" lvl="2" indent="-304800">
              <a:spcBef>
                <a:spcPts val="1000"/>
              </a:spcBef>
              <a:spcAft>
                <a:spcPts val="0"/>
              </a:spcAft>
              <a:buClr>
                <a:schemeClr val="dk1"/>
              </a:buClr>
              <a:buSzPts val="1200"/>
              <a:buChar char="•"/>
              <a:defRPr sz="1200">
                <a:solidFill>
                  <a:schemeClr val="dk1"/>
                </a:solidFill>
              </a:defRPr>
            </a:lvl3pPr>
            <a:lvl4pPr marL="1828800" lvl="3" indent="-304800">
              <a:spcBef>
                <a:spcPts val="1000"/>
              </a:spcBef>
              <a:spcAft>
                <a:spcPts val="0"/>
              </a:spcAft>
              <a:buClr>
                <a:schemeClr val="dk1"/>
              </a:buClr>
              <a:buSzPts val="1200"/>
              <a:buChar char="•"/>
              <a:defRPr sz="1200">
                <a:solidFill>
                  <a:schemeClr val="dk1"/>
                </a:solidFill>
              </a:defRPr>
            </a:lvl4pPr>
            <a:lvl5pPr marL="2286000" lvl="4" indent="-304800">
              <a:spcBef>
                <a:spcPts val="1000"/>
              </a:spcBef>
              <a:spcAft>
                <a:spcPts val="0"/>
              </a:spcAft>
              <a:buClr>
                <a:schemeClr val="dk1"/>
              </a:buClr>
              <a:buSzPts val="1200"/>
              <a:buChar char="•"/>
              <a:defRPr sz="1200">
                <a:solidFill>
                  <a:schemeClr val="dk1"/>
                </a:solidFill>
              </a:defRPr>
            </a:lvl5pPr>
            <a:lvl6pPr marL="2743200" lvl="5" indent="-304800">
              <a:spcBef>
                <a:spcPts val="1000"/>
              </a:spcBef>
              <a:spcAft>
                <a:spcPts val="0"/>
              </a:spcAft>
              <a:buClr>
                <a:schemeClr val="dk1"/>
              </a:buClr>
              <a:buSzPts val="1200"/>
              <a:buChar char="•"/>
              <a:defRPr sz="1200">
                <a:solidFill>
                  <a:schemeClr val="dk1"/>
                </a:solidFill>
              </a:defRPr>
            </a:lvl6pPr>
            <a:lvl7pPr marL="3200400" lvl="6" indent="-304800">
              <a:spcBef>
                <a:spcPts val="1000"/>
              </a:spcBef>
              <a:spcAft>
                <a:spcPts val="0"/>
              </a:spcAft>
              <a:buClr>
                <a:schemeClr val="dk1"/>
              </a:buClr>
              <a:buSzPts val="1200"/>
              <a:buChar char="•"/>
              <a:defRPr sz="1200">
                <a:solidFill>
                  <a:schemeClr val="dk1"/>
                </a:solidFill>
              </a:defRPr>
            </a:lvl7pPr>
            <a:lvl8pPr marL="3657600" lvl="7" indent="-304800">
              <a:spcBef>
                <a:spcPts val="1000"/>
              </a:spcBef>
              <a:spcAft>
                <a:spcPts val="0"/>
              </a:spcAft>
              <a:buClr>
                <a:schemeClr val="dk1"/>
              </a:buClr>
              <a:buSzPts val="1200"/>
              <a:buChar char="•"/>
              <a:defRPr sz="1200">
                <a:solidFill>
                  <a:schemeClr val="dk1"/>
                </a:solidFill>
              </a:defRPr>
            </a:lvl8pPr>
            <a:lvl9pPr marL="4114800" lvl="8" indent="-304800">
              <a:spcBef>
                <a:spcPts val="1000"/>
              </a:spcBef>
              <a:spcAft>
                <a:spcPts val="1000"/>
              </a:spcAft>
              <a:buClr>
                <a:schemeClr val="dk1"/>
              </a:buClr>
              <a:buSzPts val="1200"/>
              <a:buChar char="•"/>
              <a:defRPr sz="1200">
                <a:solidFill>
                  <a:schemeClr val="dk1"/>
                </a:solidFill>
              </a:defRPr>
            </a:lvl9pPr>
          </a:lstStyle>
          <a:p>
            <a:endParaRPr/>
          </a:p>
        </p:txBody>
      </p:sp>
      <p:sp>
        <p:nvSpPr>
          <p:cNvPr id="131" name="Google Shape;131;p31"/>
          <p:cNvSpPr txBox="1">
            <a:spLocks noGrp="1"/>
          </p:cNvSpPr>
          <p:nvPr>
            <p:ph type="subTitle" idx="6"/>
          </p:nvPr>
        </p:nvSpPr>
        <p:spPr>
          <a:xfrm>
            <a:off x="6080700" y="1477250"/>
            <a:ext cx="2606100" cy="531300"/>
          </a:xfrm>
          <a:prstGeom prst="rect">
            <a:avLst/>
          </a:prstGeom>
        </p:spPr>
        <p:txBody>
          <a:bodyPr spcFirstLastPara="1" wrap="square" lIns="137150" tIns="182875" rIns="137150" bIns="91425" anchor="t" anchorCtr="0">
            <a:normAutofit/>
          </a:bodyPr>
          <a:lstStyle>
            <a:lvl1pPr marL="0" marR="0" lvl="0" indent="0" algn="l">
              <a:lnSpc>
                <a:spcPct val="105000"/>
              </a:lnSpc>
              <a:spcBef>
                <a:spcPts val="0"/>
              </a:spcBef>
              <a:spcAft>
                <a:spcPts val="0"/>
              </a:spcAft>
              <a:buNone/>
              <a:defRPr sz="1600">
                <a:solidFill>
                  <a:schemeClr val="accent1"/>
                </a:solidFill>
              </a:defRPr>
            </a:lvl1pPr>
            <a:lvl2pPr lvl="1">
              <a:spcBef>
                <a:spcPts val="1000"/>
              </a:spcBef>
              <a:spcAft>
                <a:spcPts val="0"/>
              </a:spcAft>
              <a:buSzPts val="1400"/>
              <a:buNone/>
              <a:defRPr/>
            </a:lvl2pPr>
            <a:lvl3pPr lvl="2">
              <a:spcBef>
                <a:spcPts val="800"/>
              </a:spcBef>
              <a:spcAft>
                <a:spcPts val="0"/>
              </a:spcAft>
              <a:buSzPts val="1400"/>
              <a:buNone/>
              <a:defRPr/>
            </a:lvl3pPr>
            <a:lvl4pPr lvl="3">
              <a:spcBef>
                <a:spcPts val="800"/>
              </a:spcBef>
              <a:spcAft>
                <a:spcPts val="0"/>
              </a:spcAft>
              <a:buSzPts val="1400"/>
              <a:buNone/>
              <a:defRPr/>
            </a:lvl4pPr>
            <a:lvl5pPr lvl="4">
              <a:spcBef>
                <a:spcPts val="800"/>
              </a:spcBef>
              <a:spcAft>
                <a:spcPts val="0"/>
              </a:spcAft>
              <a:buSzPts val="1400"/>
              <a:buNone/>
              <a:defRPr/>
            </a:lvl5pPr>
            <a:lvl6pPr lvl="5">
              <a:spcBef>
                <a:spcPts val="800"/>
              </a:spcBef>
              <a:spcAft>
                <a:spcPts val="0"/>
              </a:spcAft>
              <a:buSzPts val="1400"/>
              <a:buNone/>
              <a:defRPr/>
            </a:lvl6pPr>
            <a:lvl7pPr lvl="6">
              <a:spcBef>
                <a:spcPts val="800"/>
              </a:spcBef>
              <a:spcAft>
                <a:spcPts val="0"/>
              </a:spcAft>
              <a:buSzPts val="1400"/>
              <a:buNone/>
              <a:defRPr/>
            </a:lvl7pPr>
            <a:lvl8pPr lvl="7">
              <a:spcBef>
                <a:spcPts val="800"/>
              </a:spcBef>
              <a:spcAft>
                <a:spcPts val="0"/>
              </a:spcAft>
              <a:buSzPts val="1400"/>
              <a:buNone/>
              <a:defRPr/>
            </a:lvl8pPr>
            <a:lvl9pPr lvl="8">
              <a:spcBef>
                <a:spcPts val="800"/>
              </a:spcBef>
              <a:spcAft>
                <a:spcPts val="800"/>
              </a:spcAft>
              <a:buSzPts val="1400"/>
              <a:buNone/>
              <a:defRPr/>
            </a:lvl9pPr>
          </a:lstStyle>
          <a:p>
            <a:endParaRPr/>
          </a:p>
        </p:txBody>
      </p:sp>
      <p:sp>
        <p:nvSpPr>
          <p:cNvPr id="132" name="Google Shape;132;p31"/>
          <p:cNvSpPr txBox="1">
            <a:spLocks noGrp="1"/>
          </p:cNvSpPr>
          <p:nvPr>
            <p:ph type="title"/>
          </p:nvPr>
        </p:nvSpPr>
        <p:spPr>
          <a:xfrm>
            <a:off x="457200" y="537750"/>
            <a:ext cx="5603400" cy="755700"/>
          </a:xfrm>
          <a:prstGeom prst="rect">
            <a:avLst/>
          </a:prstGeom>
        </p:spPr>
        <p:txBody>
          <a:bodyPr spcFirstLastPara="1" wrap="square" lIns="0" tIns="91425" rIns="0" bIns="91425" anchor="ctr"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2" name="Picture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160326" y="92601"/>
            <a:ext cx="983673" cy="173314"/>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342900"/>
            <a:ext cx="7782900" cy="572700"/>
          </a:xfrm>
          <a:prstGeom prst="rect">
            <a:avLst/>
          </a:prstGeom>
          <a:noFill/>
          <a:ln>
            <a:noFill/>
          </a:ln>
        </p:spPr>
        <p:txBody>
          <a:bodyPr spcFirstLastPara="1" wrap="square" lIns="0" tIns="91425" rIns="0" bIns="91425" anchor="b" anchorCtr="0">
            <a:normAutofit/>
          </a:bodyPr>
          <a:lstStyle>
            <a:lvl1pPr lvl="0">
              <a:lnSpc>
                <a:spcPct val="75000"/>
              </a:lnSpc>
              <a:spcBef>
                <a:spcPts val="0"/>
              </a:spcBef>
              <a:spcAft>
                <a:spcPts val="0"/>
              </a:spcAft>
              <a:buClr>
                <a:schemeClr val="lt1"/>
              </a:buClr>
              <a:buSzPts val="3000"/>
              <a:buFont typeface="Bodoni Moda ExtraBold"/>
              <a:buNone/>
              <a:defRPr sz="3000">
                <a:solidFill>
                  <a:schemeClr val="lt1"/>
                </a:solidFill>
                <a:latin typeface="Bodoni Moda ExtraBold"/>
                <a:ea typeface="Bodoni Moda ExtraBold"/>
                <a:cs typeface="Bodoni Moda ExtraBold"/>
                <a:sym typeface="Bodoni Moda ExtraBold"/>
              </a:defRPr>
            </a:lvl1pPr>
            <a:lvl2pPr lvl="1">
              <a:lnSpc>
                <a:spcPct val="75000"/>
              </a:lnSpc>
              <a:spcBef>
                <a:spcPts val="0"/>
              </a:spcBef>
              <a:spcAft>
                <a:spcPts val="0"/>
              </a:spcAft>
              <a:buClr>
                <a:schemeClr val="lt1"/>
              </a:buClr>
              <a:buSzPts val="3000"/>
              <a:buFont typeface="Bodoni Moda ExtraBold"/>
              <a:buNone/>
              <a:defRPr sz="3000">
                <a:solidFill>
                  <a:schemeClr val="lt1"/>
                </a:solidFill>
                <a:latin typeface="Bodoni Moda ExtraBold"/>
                <a:ea typeface="Bodoni Moda ExtraBold"/>
                <a:cs typeface="Bodoni Moda ExtraBold"/>
                <a:sym typeface="Bodoni Moda ExtraBold"/>
              </a:defRPr>
            </a:lvl2pPr>
            <a:lvl3pPr lvl="2">
              <a:lnSpc>
                <a:spcPct val="75000"/>
              </a:lnSpc>
              <a:spcBef>
                <a:spcPts val="0"/>
              </a:spcBef>
              <a:spcAft>
                <a:spcPts val="0"/>
              </a:spcAft>
              <a:buClr>
                <a:schemeClr val="lt1"/>
              </a:buClr>
              <a:buSzPts val="3000"/>
              <a:buFont typeface="Bodoni Moda ExtraBold"/>
              <a:buNone/>
              <a:defRPr sz="3000">
                <a:solidFill>
                  <a:schemeClr val="lt1"/>
                </a:solidFill>
                <a:latin typeface="Bodoni Moda ExtraBold"/>
                <a:ea typeface="Bodoni Moda ExtraBold"/>
                <a:cs typeface="Bodoni Moda ExtraBold"/>
                <a:sym typeface="Bodoni Moda ExtraBold"/>
              </a:defRPr>
            </a:lvl3pPr>
            <a:lvl4pPr lvl="3">
              <a:lnSpc>
                <a:spcPct val="75000"/>
              </a:lnSpc>
              <a:spcBef>
                <a:spcPts val="0"/>
              </a:spcBef>
              <a:spcAft>
                <a:spcPts val="0"/>
              </a:spcAft>
              <a:buClr>
                <a:schemeClr val="lt1"/>
              </a:buClr>
              <a:buSzPts val="3000"/>
              <a:buFont typeface="Bodoni Moda ExtraBold"/>
              <a:buNone/>
              <a:defRPr sz="3000">
                <a:solidFill>
                  <a:schemeClr val="lt1"/>
                </a:solidFill>
                <a:latin typeface="Bodoni Moda ExtraBold"/>
                <a:ea typeface="Bodoni Moda ExtraBold"/>
                <a:cs typeface="Bodoni Moda ExtraBold"/>
                <a:sym typeface="Bodoni Moda ExtraBold"/>
              </a:defRPr>
            </a:lvl4pPr>
            <a:lvl5pPr lvl="4">
              <a:lnSpc>
                <a:spcPct val="75000"/>
              </a:lnSpc>
              <a:spcBef>
                <a:spcPts val="0"/>
              </a:spcBef>
              <a:spcAft>
                <a:spcPts val="0"/>
              </a:spcAft>
              <a:buClr>
                <a:schemeClr val="lt1"/>
              </a:buClr>
              <a:buSzPts val="3000"/>
              <a:buFont typeface="Bodoni Moda ExtraBold"/>
              <a:buNone/>
              <a:defRPr sz="3000">
                <a:solidFill>
                  <a:schemeClr val="lt1"/>
                </a:solidFill>
                <a:latin typeface="Bodoni Moda ExtraBold"/>
                <a:ea typeface="Bodoni Moda ExtraBold"/>
                <a:cs typeface="Bodoni Moda ExtraBold"/>
                <a:sym typeface="Bodoni Moda ExtraBold"/>
              </a:defRPr>
            </a:lvl5pPr>
            <a:lvl6pPr lvl="5">
              <a:lnSpc>
                <a:spcPct val="75000"/>
              </a:lnSpc>
              <a:spcBef>
                <a:spcPts val="0"/>
              </a:spcBef>
              <a:spcAft>
                <a:spcPts val="0"/>
              </a:spcAft>
              <a:buClr>
                <a:schemeClr val="lt1"/>
              </a:buClr>
              <a:buSzPts val="3000"/>
              <a:buFont typeface="Bodoni Moda ExtraBold"/>
              <a:buNone/>
              <a:defRPr sz="3000">
                <a:solidFill>
                  <a:schemeClr val="lt1"/>
                </a:solidFill>
                <a:latin typeface="Bodoni Moda ExtraBold"/>
                <a:ea typeface="Bodoni Moda ExtraBold"/>
                <a:cs typeface="Bodoni Moda ExtraBold"/>
                <a:sym typeface="Bodoni Moda ExtraBold"/>
              </a:defRPr>
            </a:lvl6pPr>
            <a:lvl7pPr lvl="6">
              <a:lnSpc>
                <a:spcPct val="75000"/>
              </a:lnSpc>
              <a:spcBef>
                <a:spcPts val="0"/>
              </a:spcBef>
              <a:spcAft>
                <a:spcPts val="0"/>
              </a:spcAft>
              <a:buClr>
                <a:schemeClr val="lt1"/>
              </a:buClr>
              <a:buSzPts val="3000"/>
              <a:buFont typeface="Bodoni Moda ExtraBold"/>
              <a:buNone/>
              <a:defRPr sz="3000">
                <a:solidFill>
                  <a:schemeClr val="lt1"/>
                </a:solidFill>
                <a:latin typeface="Bodoni Moda ExtraBold"/>
                <a:ea typeface="Bodoni Moda ExtraBold"/>
                <a:cs typeface="Bodoni Moda ExtraBold"/>
                <a:sym typeface="Bodoni Moda ExtraBold"/>
              </a:defRPr>
            </a:lvl7pPr>
            <a:lvl8pPr lvl="7">
              <a:lnSpc>
                <a:spcPct val="75000"/>
              </a:lnSpc>
              <a:spcBef>
                <a:spcPts val="0"/>
              </a:spcBef>
              <a:spcAft>
                <a:spcPts val="0"/>
              </a:spcAft>
              <a:buClr>
                <a:schemeClr val="lt1"/>
              </a:buClr>
              <a:buSzPts val="3000"/>
              <a:buFont typeface="Bodoni Moda ExtraBold"/>
              <a:buNone/>
              <a:defRPr sz="3000">
                <a:solidFill>
                  <a:schemeClr val="lt1"/>
                </a:solidFill>
                <a:latin typeface="Bodoni Moda ExtraBold"/>
                <a:ea typeface="Bodoni Moda ExtraBold"/>
                <a:cs typeface="Bodoni Moda ExtraBold"/>
                <a:sym typeface="Bodoni Moda ExtraBold"/>
              </a:defRPr>
            </a:lvl8pPr>
            <a:lvl9pPr lvl="8">
              <a:lnSpc>
                <a:spcPct val="75000"/>
              </a:lnSpc>
              <a:spcBef>
                <a:spcPts val="0"/>
              </a:spcBef>
              <a:spcAft>
                <a:spcPts val="0"/>
              </a:spcAft>
              <a:buClr>
                <a:schemeClr val="lt1"/>
              </a:buClr>
              <a:buSzPts val="3000"/>
              <a:buFont typeface="Bodoni Moda ExtraBold"/>
              <a:buNone/>
              <a:defRPr sz="3000">
                <a:solidFill>
                  <a:schemeClr val="lt1"/>
                </a:solidFill>
                <a:latin typeface="Bodoni Moda ExtraBold"/>
                <a:ea typeface="Bodoni Moda ExtraBold"/>
                <a:cs typeface="Bodoni Moda ExtraBold"/>
                <a:sym typeface="Bodoni Moda ExtraBold"/>
              </a:defRPr>
            </a:lvl9pPr>
          </a:lstStyle>
          <a:p>
            <a:endParaRPr/>
          </a:p>
        </p:txBody>
      </p:sp>
      <p:sp>
        <p:nvSpPr>
          <p:cNvPr id="52" name="Google Shape;52;p13"/>
          <p:cNvSpPr txBox="1">
            <a:spLocks noGrp="1"/>
          </p:cNvSpPr>
          <p:nvPr>
            <p:ph type="body" idx="1"/>
          </p:nvPr>
        </p:nvSpPr>
        <p:spPr>
          <a:xfrm>
            <a:off x="457200" y="915600"/>
            <a:ext cx="5709600" cy="3653400"/>
          </a:xfrm>
          <a:prstGeom prst="rect">
            <a:avLst/>
          </a:prstGeom>
          <a:noFill/>
          <a:ln>
            <a:noFill/>
          </a:ln>
        </p:spPr>
        <p:txBody>
          <a:bodyPr spcFirstLastPara="1" wrap="square" lIns="91425" tIns="91425" rIns="91425" bIns="91425" anchor="t" anchorCtr="0">
            <a:normAutofit/>
          </a:bodyPr>
          <a:lstStyle>
            <a:lvl1pPr marL="457200" lvl="0" indent="-317500">
              <a:lnSpc>
                <a:spcPct val="100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1pPr>
            <a:lvl2pPr marL="914400" lvl="1" indent="-317500">
              <a:lnSpc>
                <a:spcPct val="100000"/>
              </a:lnSpc>
              <a:spcBef>
                <a:spcPts val="800"/>
              </a:spcBef>
              <a:spcAft>
                <a:spcPts val="0"/>
              </a:spcAft>
              <a:buClr>
                <a:schemeClr val="dk2"/>
              </a:buClr>
              <a:buSzPts val="1400"/>
              <a:buFont typeface="Georgia"/>
              <a:buChar char="•"/>
              <a:defRPr>
                <a:solidFill>
                  <a:schemeClr val="dk2"/>
                </a:solidFill>
                <a:latin typeface="Georgia"/>
                <a:ea typeface="Georgia"/>
                <a:cs typeface="Georgia"/>
                <a:sym typeface="Georgia"/>
              </a:defRPr>
            </a:lvl2pPr>
            <a:lvl3pPr marL="1371600" lvl="2" indent="-317500">
              <a:lnSpc>
                <a:spcPct val="100000"/>
              </a:lnSpc>
              <a:spcBef>
                <a:spcPts val="800"/>
              </a:spcBef>
              <a:spcAft>
                <a:spcPts val="0"/>
              </a:spcAft>
              <a:buClr>
                <a:schemeClr val="dk2"/>
              </a:buClr>
              <a:buSzPts val="1400"/>
              <a:buFont typeface="Georgia"/>
              <a:buChar char="•"/>
              <a:defRPr>
                <a:solidFill>
                  <a:schemeClr val="dk2"/>
                </a:solidFill>
                <a:latin typeface="Georgia"/>
                <a:ea typeface="Georgia"/>
                <a:cs typeface="Georgia"/>
                <a:sym typeface="Georgia"/>
              </a:defRPr>
            </a:lvl3pPr>
            <a:lvl4pPr marL="1828800" lvl="3" indent="-317500">
              <a:lnSpc>
                <a:spcPct val="100000"/>
              </a:lnSpc>
              <a:spcBef>
                <a:spcPts val="800"/>
              </a:spcBef>
              <a:spcAft>
                <a:spcPts val="0"/>
              </a:spcAft>
              <a:buClr>
                <a:schemeClr val="dk2"/>
              </a:buClr>
              <a:buSzPts val="1400"/>
              <a:buFont typeface="Georgia"/>
              <a:buChar char="•"/>
              <a:defRPr>
                <a:solidFill>
                  <a:schemeClr val="dk2"/>
                </a:solidFill>
                <a:latin typeface="Georgia"/>
                <a:ea typeface="Georgia"/>
                <a:cs typeface="Georgia"/>
                <a:sym typeface="Georgia"/>
              </a:defRPr>
            </a:lvl4pPr>
            <a:lvl5pPr marL="2286000" lvl="4" indent="-317500">
              <a:lnSpc>
                <a:spcPct val="100000"/>
              </a:lnSpc>
              <a:spcBef>
                <a:spcPts val="800"/>
              </a:spcBef>
              <a:spcAft>
                <a:spcPts val="0"/>
              </a:spcAft>
              <a:buClr>
                <a:schemeClr val="dk2"/>
              </a:buClr>
              <a:buSzPts val="1400"/>
              <a:buFont typeface="Georgia"/>
              <a:buChar char="•"/>
              <a:defRPr>
                <a:solidFill>
                  <a:schemeClr val="dk2"/>
                </a:solidFill>
                <a:latin typeface="Georgia"/>
                <a:ea typeface="Georgia"/>
                <a:cs typeface="Georgia"/>
                <a:sym typeface="Georgia"/>
              </a:defRPr>
            </a:lvl5pPr>
            <a:lvl6pPr marL="2743200" lvl="5" indent="-317500">
              <a:lnSpc>
                <a:spcPct val="100000"/>
              </a:lnSpc>
              <a:spcBef>
                <a:spcPts val="800"/>
              </a:spcBef>
              <a:spcAft>
                <a:spcPts val="0"/>
              </a:spcAft>
              <a:buClr>
                <a:schemeClr val="dk2"/>
              </a:buClr>
              <a:buSzPts val="1400"/>
              <a:buFont typeface="Georgia"/>
              <a:buChar char="•"/>
              <a:defRPr>
                <a:solidFill>
                  <a:schemeClr val="dk2"/>
                </a:solidFill>
                <a:latin typeface="Georgia"/>
                <a:ea typeface="Georgia"/>
                <a:cs typeface="Georgia"/>
                <a:sym typeface="Georgia"/>
              </a:defRPr>
            </a:lvl6pPr>
            <a:lvl7pPr marL="3200400" lvl="6" indent="-317500">
              <a:lnSpc>
                <a:spcPct val="100000"/>
              </a:lnSpc>
              <a:spcBef>
                <a:spcPts val="800"/>
              </a:spcBef>
              <a:spcAft>
                <a:spcPts val="0"/>
              </a:spcAft>
              <a:buClr>
                <a:schemeClr val="dk2"/>
              </a:buClr>
              <a:buSzPts val="1400"/>
              <a:buFont typeface="Georgia"/>
              <a:buChar char="•"/>
              <a:defRPr>
                <a:solidFill>
                  <a:schemeClr val="dk2"/>
                </a:solidFill>
                <a:latin typeface="Georgia"/>
                <a:ea typeface="Georgia"/>
                <a:cs typeface="Georgia"/>
                <a:sym typeface="Georgia"/>
              </a:defRPr>
            </a:lvl7pPr>
            <a:lvl8pPr marL="3657600" lvl="7" indent="-317500">
              <a:lnSpc>
                <a:spcPct val="100000"/>
              </a:lnSpc>
              <a:spcBef>
                <a:spcPts val="800"/>
              </a:spcBef>
              <a:spcAft>
                <a:spcPts val="0"/>
              </a:spcAft>
              <a:buClr>
                <a:schemeClr val="dk2"/>
              </a:buClr>
              <a:buSzPts val="1400"/>
              <a:buFont typeface="Georgia"/>
              <a:buChar char="•"/>
              <a:defRPr>
                <a:solidFill>
                  <a:schemeClr val="dk2"/>
                </a:solidFill>
                <a:latin typeface="Georgia"/>
                <a:ea typeface="Georgia"/>
                <a:cs typeface="Georgia"/>
                <a:sym typeface="Georgia"/>
              </a:defRPr>
            </a:lvl8pPr>
            <a:lvl9pPr marL="4114800" lvl="8" indent="-317500">
              <a:lnSpc>
                <a:spcPct val="100000"/>
              </a:lnSpc>
              <a:spcBef>
                <a:spcPts val="800"/>
              </a:spcBef>
              <a:spcAft>
                <a:spcPts val="800"/>
              </a:spcAft>
              <a:buClr>
                <a:schemeClr val="dk2"/>
              </a:buClr>
              <a:buSzPts val="1400"/>
              <a:buFont typeface="Georgia"/>
              <a:buChar char="•"/>
              <a:defRPr>
                <a:solidFill>
                  <a:schemeClr val="dk2"/>
                </a:solidFill>
                <a:latin typeface="Georgia"/>
                <a:ea typeface="Georgia"/>
                <a:cs typeface="Georgia"/>
                <a:sym typeface="Georgia"/>
              </a:defRPr>
            </a:lvl9pPr>
          </a:lstStyle>
          <a:p>
            <a:endParaRPr/>
          </a:p>
        </p:txBody>
      </p:sp>
      <p:cxnSp>
        <p:nvCxnSpPr>
          <p:cNvPr id="53" name="Google Shape;53;p13"/>
          <p:cNvCxnSpPr/>
          <p:nvPr/>
        </p:nvCxnSpPr>
        <p:spPr>
          <a:xfrm>
            <a:off x="224675" y="224675"/>
            <a:ext cx="8694900" cy="0"/>
          </a:xfrm>
          <a:prstGeom prst="straightConnector1">
            <a:avLst/>
          </a:prstGeom>
          <a:noFill/>
          <a:ln w="9525" cap="flat" cmpd="sng">
            <a:solidFill>
              <a:schemeClr val="dk2"/>
            </a:solidFill>
            <a:prstDash val="solid"/>
            <a:round/>
            <a:headEnd type="none" w="med" len="med"/>
            <a:tailEnd type="none" w="med" len="med"/>
          </a:ln>
        </p:spPr>
      </p:cxnSp>
      <p:cxnSp>
        <p:nvCxnSpPr>
          <p:cNvPr id="54" name="Google Shape;54;p13"/>
          <p:cNvCxnSpPr/>
          <p:nvPr/>
        </p:nvCxnSpPr>
        <p:spPr>
          <a:xfrm>
            <a:off x="224675" y="4915825"/>
            <a:ext cx="8694900" cy="0"/>
          </a:xfrm>
          <a:prstGeom prst="straightConnector1">
            <a:avLst/>
          </a:prstGeom>
          <a:noFill/>
          <a:ln w="9525" cap="flat" cmpd="sng">
            <a:solidFill>
              <a:schemeClr val="dk2"/>
            </a:solidFill>
            <a:prstDash val="solid"/>
            <a:round/>
            <a:headEnd type="none" w="med" len="med"/>
            <a:tailEnd type="none" w="med" len="med"/>
          </a:ln>
        </p:spPr>
      </p:cxnSp>
      <p:pic>
        <p:nvPicPr>
          <p:cNvPr id="6" name="Picture 5"/>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8160326" y="51039"/>
            <a:ext cx="983673" cy="173314"/>
          </a:xfrm>
          <a:prstGeom prst="rect">
            <a:avLst/>
          </a:prstGeom>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mod="1">
    <p:ext uri="{27BBF7A9-308A-43DC-89C8-2F10F3537804}">
      <p15:sldGuideLst xmlns:p15="http://schemas.microsoft.com/office/powerpoint/2012/main">
        <p15:guide id="1" pos="288">
          <p15:clr>
            <a:srgbClr val="E46962"/>
          </p15:clr>
        </p15:guide>
        <p15:guide id="2" orient="horz" pos="577">
          <p15:clr>
            <a:srgbClr val="E46962"/>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32" descr="presentation_title"/>
          <p:cNvSpPr txBox="1">
            <a:spLocks noGrp="1"/>
          </p:cNvSpPr>
          <p:nvPr>
            <p:ph type="ctrTitle"/>
          </p:nvPr>
        </p:nvSpPr>
        <p:spPr>
          <a:xfrm>
            <a:off x="570225" y="1545450"/>
            <a:ext cx="7659300" cy="2052600"/>
          </a:xfrm>
          <a:prstGeom prst="rect">
            <a:avLst/>
          </a:prstGeom>
        </p:spPr>
        <p:txBody>
          <a:bodyPr spcFirstLastPara="1" wrap="square" lIns="0" tIns="91425" rIns="0" bIns="91425" anchor="ctr" anchorCtr="0">
            <a:noAutofit/>
          </a:bodyPr>
          <a:lstStyle/>
          <a:p>
            <a:pPr marL="0" lvl="0" indent="0" algn="l" rtl="0">
              <a:spcBef>
                <a:spcPts val="0"/>
              </a:spcBef>
              <a:spcAft>
                <a:spcPts val="0"/>
              </a:spcAft>
              <a:buNone/>
            </a:pPr>
            <a:r>
              <a:rPr lang="en" sz="5400" b="1">
                <a:latin typeface="Bodoni Moda"/>
                <a:ea typeface="Bodoni Moda"/>
                <a:cs typeface="Bodoni Moda"/>
                <a:sym typeface="Bodoni Moda"/>
              </a:rPr>
              <a:t>Understanding Bank Nifty</a:t>
            </a:r>
            <a:endParaRPr sz="5400" b="1">
              <a:latin typeface="Bodoni Moda"/>
              <a:ea typeface="Bodoni Moda"/>
              <a:cs typeface="Bodoni Moda"/>
              <a:sym typeface="Bodoni Moda"/>
            </a:endParaRPr>
          </a:p>
        </p:txBody>
      </p:sp>
      <p:sp>
        <p:nvSpPr>
          <p:cNvPr id="138" name="Google Shape;138;p32" descr="date"/>
          <p:cNvSpPr txBox="1">
            <a:spLocks noGrp="1"/>
          </p:cNvSpPr>
          <p:nvPr>
            <p:ph type="subTitle" idx="2"/>
          </p:nvPr>
        </p:nvSpPr>
        <p:spPr>
          <a:xfrm>
            <a:off x="683250" y="915600"/>
            <a:ext cx="5025000" cy="451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000" b="1" dirty="0">
                <a:solidFill>
                  <a:schemeClr val="accent1"/>
                </a:solidFill>
                <a:latin typeface="Noto Sans"/>
                <a:ea typeface="Noto Sans"/>
                <a:cs typeface="Noto Sans"/>
                <a:sym typeface="Noto Sans"/>
              </a:rPr>
              <a:t>January </a:t>
            </a:r>
            <a:r>
              <a:rPr lang="en" sz="1000" b="1" dirty="0" smtClean="0">
                <a:solidFill>
                  <a:schemeClr val="accent1"/>
                </a:solidFill>
                <a:latin typeface="Noto Sans"/>
                <a:ea typeface="Noto Sans"/>
                <a:cs typeface="Noto Sans"/>
                <a:sym typeface="Noto Sans"/>
              </a:rPr>
              <a:t>3, </a:t>
            </a:r>
            <a:r>
              <a:rPr lang="en" sz="1000" b="1" dirty="0">
                <a:solidFill>
                  <a:schemeClr val="accent1"/>
                </a:solidFill>
                <a:latin typeface="Noto Sans"/>
                <a:ea typeface="Noto Sans"/>
                <a:cs typeface="Noto Sans"/>
                <a:sym typeface="Noto Sans"/>
              </a:rPr>
              <a:t>2025</a:t>
            </a:r>
            <a:endParaRPr sz="1000" b="1" dirty="0">
              <a:solidFill>
                <a:schemeClr val="accent1"/>
              </a:solidFill>
              <a:latin typeface="Noto Sans"/>
              <a:ea typeface="Noto Sans"/>
              <a:cs typeface="Noto Sans"/>
              <a:sym typeface="Noto Sans"/>
            </a:endParaRPr>
          </a:p>
        </p:txBody>
      </p:sp>
      <p:sp>
        <p:nvSpPr>
          <p:cNvPr id="139" name="Google Shape;139;p32"/>
          <p:cNvSpPr/>
          <p:nvPr/>
        </p:nvSpPr>
        <p:spPr>
          <a:xfrm>
            <a:off x="570225" y="1171000"/>
            <a:ext cx="81600" cy="816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eorgia"/>
              <a:ea typeface="Georgia"/>
              <a:cs typeface="Georgia"/>
              <a:sym typeface="Georg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33"/>
          <p:cNvSpPr txBox="1">
            <a:spLocks noGrp="1"/>
          </p:cNvSpPr>
          <p:nvPr>
            <p:ph type="subTitle" idx="4294967295"/>
          </p:nvPr>
        </p:nvSpPr>
        <p:spPr>
          <a:xfrm>
            <a:off x="348525" y="342900"/>
            <a:ext cx="1918200" cy="396600"/>
          </a:xfrm>
          <a:prstGeom prst="rect">
            <a:avLst/>
          </a:prstGeom>
        </p:spPr>
        <p:txBody>
          <a:bodyPr spcFirstLastPara="1" wrap="square" lIns="0" tIns="91425" rIns="0" bIns="91425" anchor="t" anchorCtr="0">
            <a:noAutofit/>
          </a:bodyPr>
          <a:lstStyle/>
          <a:p>
            <a:pPr marL="0" lvl="0" indent="0" algn="l" rtl="0">
              <a:spcBef>
                <a:spcPts val="0"/>
              </a:spcBef>
              <a:spcAft>
                <a:spcPts val="800"/>
              </a:spcAft>
              <a:buNone/>
            </a:pPr>
            <a:r>
              <a:rPr lang="en" sz="2400" b="1" i="1">
                <a:solidFill>
                  <a:schemeClr val="lt1"/>
                </a:solidFill>
                <a:latin typeface="Bodoni Moda"/>
                <a:ea typeface="Bodoni Moda"/>
                <a:cs typeface="Bodoni Moda"/>
                <a:sym typeface="Bodoni Moda"/>
              </a:rPr>
              <a:t>Agenda</a:t>
            </a:r>
            <a:endParaRPr sz="2400" b="1" i="1">
              <a:solidFill>
                <a:schemeClr val="lt1"/>
              </a:solidFill>
              <a:latin typeface="Bodoni Moda"/>
              <a:ea typeface="Bodoni Moda"/>
              <a:cs typeface="Bodoni Moda"/>
              <a:sym typeface="Bodoni Moda"/>
            </a:endParaRPr>
          </a:p>
        </p:txBody>
      </p:sp>
      <p:sp>
        <p:nvSpPr>
          <p:cNvPr id="145" name="Google Shape;145;p33" descr="agenda_0"/>
          <p:cNvSpPr txBox="1"/>
          <p:nvPr/>
        </p:nvSpPr>
        <p:spPr>
          <a:xfrm>
            <a:off x="348525" y="873000"/>
            <a:ext cx="4220400" cy="3681600"/>
          </a:xfrm>
          <a:prstGeom prst="rect">
            <a:avLst/>
          </a:prstGeom>
          <a:noFill/>
          <a:ln>
            <a:noFill/>
          </a:ln>
        </p:spPr>
        <p:txBody>
          <a:bodyPr spcFirstLastPara="1" wrap="square" lIns="0" tIns="91425" rIns="91425" bIns="0" anchor="b" anchorCtr="0">
            <a:noAutofit/>
          </a:bodyPr>
          <a:lstStyle/>
          <a:p>
            <a:pPr marL="457200" lvl="0" indent="-304800" algn="l" rtl="0">
              <a:lnSpc>
                <a:spcPct val="150000"/>
              </a:lnSpc>
              <a:spcBef>
                <a:spcPts val="0"/>
              </a:spcBef>
              <a:spcAft>
                <a:spcPts val="0"/>
              </a:spcAft>
              <a:buClr>
                <a:schemeClr val="lt1"/>
              </a:buClr>
              <a:buSzPts val="1200"/>
              <a:buFont typeface="Georgia"/>
              <a:buChar char="●"/>
            </a:pPr>
            <a:r>
              <a:rPr lang="en" sz="1200">
                <a:solidFill>
                  <a:schemeClr val="lt1"/>
                </a:solidFill>
                <a:latin typeface="Georgia"/>
                <a:ea typeface="Georgia"/>
                <a:cs typeface="Georgia"/>
                <a:sym typeface="Georgia"/>
              </a:rPr>
              <a:t>Intro</a:t>
            </a:r>
            <a:endParaRPr sz="1200">
              <a:solidFill>
                <a:schemeClr val="lt1"/>
              </a:solidFill>
              <a:latin typeface="Georgia"/>
              <a:ea typeface="Georgia"/>
              <a:cs typeface="Georgia"/>
              <a:sym typeface="Georgia"/>
            </a:endParaRPr>
          </a:p>
          <a:p>
            <a:pPr marL="457200" lvl="0" indent="-304800" algn="l" rtl="0">
              <a:lnSpc>
                <a:spcPct val="150000"/>
              </a:lnSpc>
              <a:spcBef>
                <a:spcPts val="0"/>
              </a:spcBef>
              <a:spcAft>
                <a:spcPts val="0"/>
              </a:spcAft>
              <a:buClr>
                <a:schemeClr val="lt1"/>
              </a:buClr>
              <a:buSzPts val="1200"/>
              <a:buFont typeface="Georgia"/>
              <a:buChar char="●"/>
            </a:pPr>
            <a:r>
              <a:rPr lang="en" sz="1200">
                <a:solidFill>
                  <a:schemeClr val="lt1"/>
                </a:solidFill>
                <a:latin typeface="Georgia"/>
                <a:ea typeface="Georgia"/>
                <a:cs typeface="Georgia"/>
                <a:sym typeface="Georgia"/>
              </a:rPr>
              <a:t>Objectives</a:t>
            </a:r>
            <a:endParaRPr sz="1200">
              <a:solidFill>
                <a:schemeClr val="lt1"/>
              </a:solidFill>
              <a:latin typeface="Georgia"/>
              <a:ea typeface="Georgia"/>
              <a:cs typeface="Georgia"/>
              <a:sym typeface="Georgia"/>
            </a:endParaRPr>
          </a:p>
          <a:p>
            <a:pPr marL="457200" lvl="0" indent="-304800" algn="l" rtl="0">
              <a:lnSpc>
                <a:spcPct val="150000"/>
              </a:lnSpc>
              <a:spcBef>
                <a:spcPts val="0"/>
              </a:spcBef>
              <a:spcAft>
                <a:spcPts val="0"/>
              </a:spcAft>
              <a:buClr>
                <a:schemeClr val="lt1"/>
              </a:buClr>
              <a:buSzPts val="1200"/>
              <a:buFont typeface="Georgia"/>
              <a:buChar char="●"/>
            </a:pPr>
            <a:r>
              <a:rPr lang="en" sz="1200">
                <a:solidFill>
                  <a:schemeClr val="lt1"/>
                </a:solidFill>
                <a:latin typeface="Georgia"/>
                <a:ea typeface="Georgia"/>
                <a:cs typeface="Georgia"/>
                <a:sym typeface="Georgia"/>
              </a:rPr>
              <a:t>Target audience</a:t>
            </a:r>
            <a:endParaRPr sz="1200">
              <a:solidFill>
                <a:schemeClr val="lt1"/>
              </a:solidFill>
              <a:latin typeface="Georgia"/>
              <a:ea typeface="Georgia"/>
              <a:cs typeface="Georgia"/>
              <a:sym typeface="Georgia"/>
            </a:endParaRPr>
          </a:p>
          <a:p>
            <a:pPr marL="457200" lvl="0" indent="-304800" algn="l" rtl="0">
              <a:lnSpc>
                <a:spcPct val="150000"/>
              </a:lnSpc>
              <a:spcBef>
                <a:spcPts val="0"/>
              </a:spcBef>
              <a:spcAft>
                <a:spcPts val="0"/>
              </a:spcAft>
              <a:buClr>
                <a:schemeClr val="lt1"/>
              </a:buClr>
              <a:buSzPts val="1200"/>
              <a:buFont typeface="Georgia"/>
              <a:buChar char="●"/>
            </a:pPr>
            <a:r>
              <a:rPr lang="en" sz="1200">
                <a:solidFill>
                  <a:schemeClr val="lt1"/>
                </a:solidFill>
                <a:latin typeface="Georgia"/>
                <a:ea typeface="Georgia"/>
                <a:cs typeface="Georgia"/>
                <a:sym typeface="Georgia"/>
              </a:rPr>
              <a:t>Market landscape</a:t>
            </a:r>
            <a:endParaRPr sz="1200">
              <a:solidFill>
                <a:schemeClr val="lt1"/>
              </a:solidFill>
              <a:latin typeface="Georgia"/>
              <a:ea typeface="Georgia"/>
              <a:cs typeface="Georgia"/>
              <a:sym typeface="Georgia"/>
            </a:endParaRPr>
          </a:p>
          <a:p>
            <a:pPr marL="457200" lvl="0" indent="-304800" algn="l" rtl="0">
              <a:lnSpc>
                <a:spcPct val="150000"/>
              </a:lnSpc>
              <a:spcBef>
                <a:spcPts val="0"/>
              </a:spcBef>
              <a:spcAft>
                <a:spcPts val="0"/>
              </a:spcAft>
              <a:buClr>
                <a:schemeClr val="lt1"/>
              </a:buClr>
              <a:buSzPts val="1200"/>
              <a:buFont typeface="Georgia"/>
              <a:buChar char="●"/>
            </a:pPr>
            <a:r>
              <a:rPr lang="en" sz="1200">
                <a:solidFill>
                  <a:schemeClr val="lt1"/>
                </a:solidFill>
                <a:latin typeface="Georgia"/>
                <a:ea typeface="Georgia"/>
                <a:cs typeface="Georgia"/>
                <a:sym typeface="Georgia"/>
              </a:rPr>
              <a:t>Customer insights</a:t>
            </a:r>
            <a:endParaRPr sz="1200">
              <a:solidFill>
                <a:schemeClr val="lt1"/>
              </a:solidFill>
              <a:latin typeface="Georgia"/>
              <a:ea typeface="Georgia"/>
              <a:cs typeface="Georgia"/>
              <a:sym typeface="Georgia"/>
            </a:endParaRPr>
          </a:p>
          <a:p>
            <a:pPr marL="457200" lvl="0" indent="-304800" algn="l" rtl="0">
              <a:lnSpc>
                <a:spcPct val="150000"/>
              </a:lnSpc>
              <a:spcBef>
                <a:spcPts val="0"/>
              </a:spcBef>
              <a:spcAft>
                <a:spcPts val="0"/>
              </a:spcAft>
              <a:buClr>
                <a:schemeClr val="lt1"/>
              </a:buClr>
              <a:buSzPts val="1200"/>
              <a:buFont typeface="Georgia"/>
              <a:buChar char="●"/>
            </a:pPr>
            <a:r>
              <a:rPr lang="en" sz="1200">
                <a:solidFill>
                  <a:schemeClr val="lt1"/>
                </a:solidFill>
                <a:latin typeface="Georgia"/>
                <a:ea typeface="Georgia"/>
                <a:cs typeface="Georgia"/>
                <a:sym typeface="Georgia"/>
              </a:rPr>
              <a:t>Project overview</a:t>
            </a:r>
            <a:endParaRPr sz="1200">
              <a:solidFill>
                <a:schemeClr val="lt1"/>
              </a:solidFill>
              <a:latin typeface="Georgia"/>
              <a:ea typeface="Georgia"/>
              <a:cs typeface="Georgia"/>
              <a:sym typeface="Georgia"/>
            </a:endParaRPr>
          </a:p>
          <a:p>
            <a:pPr marL="457200" lvl="0" indent="-304800" algn="l" rtl="0">
              <a:lnSpc>
                <a:spcPct val="150000"/>
              </a:lnSpc>
              <a:spcBef>
                <a:spcPts val="0"/>
              </a:spcBef>
              <a:spcAft>
                <a:spcPts val="0"/>
              </a:spcAft>
              <a:buClr>
                <a:schemeClr val="lt1"/>
              </a:buClr>
              <a:buSzPts val="1200"/>
              <a:buFont typeface="Georgia"/>
              <a:buChar char="●"/>
            </a:pPr>
            <a:r>
              <a:rPr lang="en" sz="1200">
                <a:solidFill>
                  <a:schemeClr val="lt1"/>
                </a:solidFill>
                <a:latin typeface="Georgia"/>
                <a:ea typeface="Georgia"/>
                <a:cs typeface="Georgia"/>
                <a:sym typeface="Georgia"/>
              </a:rPr>
              <a:t>Strategic initiatives</a:t>
            </a:r>
            <a:endParaRPr sz="1200">
              <a:solidFill>
                <a:schemeClr val="lt1"/>
              </a:solidFill>
              <a:latin typeface="Georgia"/>
              <a:ea typeface="Georgia"/>
              <a:cs typeface="Georgia"/>
              <a:sym typeface="Georgia"/>
            </a:endParaRPr>
          </a:p>
          <a:p>
            <a:pPr marL="457200" lvl="0" indent="-304800" algn="l" rtl="0">
              <a:lnSpc>
                <a:spcPct val="150000"/>
              </a:lnSpc>
              <a:spcBef>
                <a:spcPts val="0"/>
              </a:spcBef>
              <a:spcAft>
                <a:spcPts val="0"/>
              </a:spcAft>
              <a:buClr>
                <a:schemeClr val="lt1"/>
              </a:buClr>
              <a:buSzPts val="1200"/>
              <a:buFont typeface="Georgia"/>
              <a:buChar char="●"/>
            </a:pPr>
            <a:r>
              <a:rPr lang="en" sz="1200">
                <a:solidFill>
                  <a:schemeClr val="lt1"/>
                </a:solidFill>
                <a:latin typeface="Georgia"/>
                <a:ea typeface="Georgia"/>
                <a:cs typeface="Georgia"/>
                <a:sym typeface="Georgia"/>
              </a:rPr>
              <a:t>Project governance</a:t>
            </a:r>
            <a:endParaRPr sz="1200">
              <a:solidFill>
                <a:schemeClr val="lt1"/>
              </a:solidFill>
              <a:latin typeface="Georgia"/>
              <a:ea typeface="Georgia"/>
              <a:cs typeface="Georgia"/>
              <a:sym typeface="Georgia"/>
            </a:endParaRPr>
          </a:p>
          <a:p>
            <a:pPr marL="457200" lvl="0" indent="-304800" algn="l" rtl="0">
              <a:lnSpc>
                <a:spcPct val="150000"/>
              </a:lnSpc>
              <a:spcBef>
                <a:spcPts val="0"/>
              </a:spcBef>
              <a:spcAft>
                <a:spcPts val="0"/>
              </a:spcAft>
              <a:buClr>
                <a:schemeClr val="lt1"/>
              </a:buClr>
              <a:buSzPts val="1200"/>
              <a:buFont typeface="Georgia"/>
              <a:buChar char="●"/>
            </a:pPr>
            <a:r>
              <a:rPr lang="en" sz="1200">
                <a:solidFill>
                  <a:schemeClr val="lt1"/>
                </a:solidFill>
                <a:latin typeface="Georgia"/>
                <a:ea typeface="Georgia"/>
                <a:cs typeface="Georgia"/>
                <a:sym typeface="Georgia"/>
              </a:rPr>
              <a:t>Key milestones</a:t>
            </a:r>
            <a:endParaRPr sz="1200">
              <a:solidFill>
                <a:schemeClr val="lt1"/>
              </a:solidFill>
              <a:latin typeface="Georgia"/>
              <a:ea typeface="Georgia"/>
              <a:cs typeface="Georgia"/>
              <a:sym typeface="Georgia"/>
            </a:endParaRPr>
          </a:p>
          <a:p>
            <a:pPr marL="457200" lvl="0" indent="-304800" algn="l" rtl="0">
              <a:lnSpc>
                <a:spcPct val="150000"/>
              </a:lnSpc>
              <a:spcBef>
                <a:spcPts val="0"/>
              </a:spcBef>
              <a:spcAft>
                <a:spcPts val="0"/>
              </a:spcAft>
              <a:buClr>
                <a:schemeClr val="lt1"/>
              </a:buClr>
              <a:buSzPts val="1200"/>
              <a:buFont typeface="Georgia"/>
              <a:buChar char="●"/>
            </a:pPr>
            <a:r>
              <a:rPr lang="en" sz="1200">
                <a:solidFill>
                  <a:schemeClr val="lt1"/>
                </a:solidFill>
                <a:latin typeface="Georgia"/>
                <a:ea typeface="Georgia"/>
                <a:cs typeface="Georgia"/>
                <a:sym typeface="Georgia"/>
              </a:rPr>
              <a:t>Metrics and tracking</a:t>
            </a:r>
            <a:endParaRPr sz="1200">
              <a:solidFill>
                <a:schemeClr val="lt1"/>
              </a:solidFill>
              <a:latin typeface="Georgia"/>
              <a:ea typeface="Georgia"/>
              <a:cs typeface="Georgia"/>
              <a:sym typeface="Georgia"/>
            </a:endParaRPr>
          </a:p>
        </p:txBody>
      </p:sp>
      <p:sp>
        <p:nvSpPr>
          <p:cNvPr id="146" name="Google Shape;146;p33"/>
          <p:cNvSpPr/>
          <p:nvPr/>
        </p:nvSpPr>
        <p:spPr>
          <a:xfrm>
            <a:off x="1532650" y="657900"/>
            <a:ext cx="81600" cy="816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eorgia"/>
              <a:ea typeface="Georgia"/>
              <a:cs typeface="Georgia"/>
              <a:sym typeface="Georg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50"/>
        <p:cNvGrpSpPr/>
        <p:nvPr/>
      </p:nvGrpSpPr>
      <p:grpSpPr>
        <a:xfrm>
          <a:off x="0" y="0"/>
          <a:ext cx="0" cy="0"/>
          <a:chOff x="0" y="0"/>
          <a:chExt cx="0" cy="0"/>
        </a:xfrm>
      </p:grpSpPr>
      <p:sp>
        <p:nvSpPr>
          <p:cNvPr id="151" name="Google Shape;151;p34" descr="detail"/>
          <p:cNvSpPr txBox="1">
            <a:spLocks noGrp="1"/>
          </p:cNvSpPr>
          <p:nvPr>
            <p:ph type="body" idx="1"/>
          </p:nvPr>
        </p:nvSpPr>
        <p:spPr>
          <a:xfrm>
            <a:off x="3192664" y="1903425"/>
            <a:ext cx="5595300" cy="1684200"/>
          </a:xfrm>
          <a:prstGeom prst="rect">
            <a:avLst/>
          </a:prstGeom>
        </p:spPr>
        <p:txBody>
          <a:bodyPr spcFirstLastPara="1" wrap="square" lIns="0" tIns="91425" rIns="0" bIns="91425" anchor="t" anchorCtr="0">
            <a:noAutofit/>
          </a:bodyPr>
          <a:lstStyle/>
          <a:p>
            <a:pPr marL="342900" lvl="0" indent="-187325" algn="l" rtl="0">
              <a:spcBef>
                <a:spcPts val="0"/>
              </a:spcBef>
              <a:spcAft>
                <a:spcPts val="0"/>
              </a:spcAft>
              <a:buClr>
                <a:schemeClr val="accent1"/>
              </a:buClr>
              <a:buSzPts val="700"/>
              <a:buChar char="●"/>
            </a:pPr>
            <a:r>
              <a:rPr lang="en" sz="700" dirty="0">
                <a:solidFill>
                  <a:schemeClr val="lt1"/>
                </a:solidFill>
              </a:rPr>
              <a:t>Bank Nifty is a stock market index that tracks the performance of the most liquid and well-capitalized banks listed on the National Stock Exchange (NSE) of India.</a:t>
            </a:r>
            <a:endParaRPr sz="700" dirty="0">
              <a:solidFill>
                <a:schemeClr val="lt1"/>
              </a:solidFill>
            </a:endParaRPr>
          </a:p>
          <a:p>
            <a:pPr marL="342900" lvl="0" indent="-187325" algn="l" rtl="0">
              <a:spcBef>
                <a:spcPts val="1000"/>
              </a:spcBef>
              <a:spcAft>
                <a:spcPts val="0"/>
              </a:spcAft>
              <a:buClr>
                <a:schemeClr val="accent1"/>
              </a:buClr>
              <a:buSzPts val="700"/>
              <a:buChar char="●"/>
            </a:pPr>
            <a:r>
              <a:rPr lang="en" sz="700" dirty="0">
                <a:solidFill>
                  <a:schemeClr val="lt1"/>
                </a:solidFill>
              </a:rPr>
              <a:t>It serves as a benchmark for the banking sector, representing the collective performance of major public and private sector banks.</a:t>
            </a:r>
            <a:endParaRPr sz="700" dirty="0">
              <a:solidFill>
                <a:schemeClr val="lt1"/>
              </a:solidFill>
            </a:endParaRPr>
          </a:p>
          <a:p>
            <a:pPr marL="342900" lvl="0" indent="-187325" algn="l" rtl="0">
              <a:spcBef>
                <a:spcPts val="1000"/>
              </a:spcBef>
              <a:spcAft>
                <a:spcPts val="0"/>
              </a:spcAft>
              <a:buClr>
                <a:schemeClr val="accent1"/>
              </a:buClr>
              <a:buSzPts val="700"/>
              <a:buChar char="●"/>
            </a:pPr>
            <a:r>
              <a:rPr lang="en" sz="700" dirty="0">
                <a:solidFill>
                  <a:schemeClr val="lt1"/>
                </a:solidFill>
              </a:rPr>
              <a:t>Movements in Bank Nifty often reflect the overall health of the financial ecosystem in India, influencing investor sentiment and market trends.</a:t>
            </a:r>
            <a:endParaRPr sz="700" dirty="0">
              <a:solidFill>
                <a:schemeClr val="lt1"/>
              </a:solidFill>
            </a:endParaRPr>
          </a:p>
          <a:p>
            <a:pPr marL="342900" lvl="0" indent="-187325" algn="l" rtl="0">
              <a:spcBef>
                <a:spcPts val="1000"/>
              </a:spcBef>
              <a:spcAft>
                <a:spcPts val="0"/>
              </a:spcAft>
              <a:buClr>
                <a:schemeClr val="accent1"/>
              </a:buClr>
              <a:buSzPts val="700"/>
              <a:buChar char="●"/>
            </a:pPr>
            <a:r>
              <a:rPr lang="en" sz="700" dirty="0">
                <a:solidFill>
                  <a:schemeClr val="lt1"/>
                </a:solidFill>
              </a:rPr>
              <a:t>Due to its volatility, Bank Nifty provides numerous trading opportunities, making it essential for traders to understand its dynamics.</a:t>
            </a:r>
            <a:endParaRPr sz="700" dirty="0">
              <a:solidFill>
                <a:schemeClr val="lt1"/>
              </a:solidFill>
            </a:endParaRPr>
          </a:p>
          <a:p>
            <a:pPr marL="342900" lvl="0" indent="-187325" algn="l" rtl="0">
              <a:spcBef>
                <a:spcPts val="1000"/>
              </a:spcBef>
              <a:spcAft>
                <a:spcPts val="1000"/>
              </a:spcAft>
              <a:buClr>
                <a:schemeClr val="accent1"/>
              </a:buClr>
              <a:buSzPts val="700"/>
              <a:buChar char="●"/>
            </a:pPr>
            <a:r>
              <a:rPr lang="en" sz="700" dirty="0">
                <a:solidFill>
                  <a:schemeClr val="lt1"/>
                </a:solidFill>
              </a:rPr>
              <a:t>As a key economic indicator, Bank Nifty's performance is closely associated with broader economic conditions, such as interest rates and GDP growth.</a:t>
            </a:r>
            <a:endParaRPr sz="700" dirty="0">
              <a:solidFill>
                <a:schemeClr val="lt1"/>
              </a:solidFill>
            </a:endParaRPr>
          </a:p>
        </p:txBody>
      </p:sp>
      <p:sp>
        <p:nvSpPr>
          <p:cNvPr id="152" name="Google Shape;152;p34" descr="header"/>
          <p:cNvSpPr txBox="1">
            <a:spLocks noGrp="1"/>
          </p:cNvSpPr>
          <p:nvPr>
            <p:ph type="subTitle" idx="4294967295"/>
          </p:nvPr>
        </p:nvSpPr>
        <p:spPr>
          <a:xfrm>
            <a:off x="348600" y="2026360"/>
            <a:ext cx="2604900" cy="1684200"/>
          </a:xfrm>
          <a:prstGeom prst="rect">
            <a:avLst/>
          </a:prstGeom>
        </p:spPr>
        <p:txBody>
          <a:bodyPr spcFirstLastPara="1" wrap="square" lIns="0" tIns="91425" rIns="91425" bIns="91425" anchor="t" anchorCtr="0">
            <a:noAutofit/>
          </a:bodyPr>
          <a:lstStyle/>
          <a:p>
            <a:pPr marL="0" lvl="0" indent="0" algn="l" rtl="0">
              <a:spcBef>
                <a:spcPts val="0"/>
              </a:spcBef>
              <a:spcAft>
                <a:spcPts val="800"/>
              </a:spcAft>
              <a:buNone/>
            </a:pPr>
            <a:r>
              <a:rPr lang="en" sz="1800" dirty="0">
                <a:solidFill>
                  <a:schemeClr val="lt1"/>
                </a:solidFill>
              </a:rPr>
              <a:t>Understanding Bank Nifty</a:t>
            </a:r>
            <a:endParaRPr sz="1800" dirty="0">
              <a:solidFill>
                <a:schemeClr val="lt1"/>
              </a:solidFill>
            </a:endParaRPr>
          </a:p>
        </p:txBody>
      </p:sp>
      <p:sp>
        <p:nvSpPr>
          <p:cNvPr id="153" name="Google Shape;153;p34" descr="title"/>
          <p:cNvSpPr txBox="1">
            <a:spLocks noGrp="1"/>
          </p:cNvSpPr>
          <p:nvPr>
            <p:ph type="title"/>
          </p:nvPr>
        </p:nvSpPr>
        <p:spPr>
          <a:xfrm>
            <a:off x="348600" y="572925"/>
            <a:ext cx="4801200" cy="1330500"/>
          </a:xfrm>
          <a:prstGeom prst="rect">
            <a:avLst/>
          </a:prstGeom>
        </p:spPr>
        <p:txBody>
          <a:bodyPr spcFirstLastPara="1" wrap="square" lIns="0" tIns="91425" rIns="0" bIns="91425" anchor="t" anchorCtr="0">
            <a:noAutofit/>
          </a:bodyPr>
          <a:lstStyle/>
          <a:p>
            <a:pPr marL="0" lvl="0" indent="0" algn="l" rtl="0">
              <a:spcBef>
                <a:spcPts val="0"/>
              </a:spcBef>
              <a:spcAft>
                <a:spcPts val="0"/>
              </a:spcAft>
              <a:buSzPts val="990"/>
              <a:buNone/>
            </a:pPr>
            <a:r>
              <a:rPr lang="en" sz="2400" b="1">
                <a:latin typeface="Bodoni Moda"/>
                <a:ea typeface="Bodoni Moda"/>
                <a:cs typeface="Bodoni Moda"/>
                <a:sym typeface="Bodoni Moda"/>
              </a:rPr>
              <a:t>Introduction to Bank Nifty</a:t>
            </a:r>
            <a:endParaRPr sz="2400" b="1">
              <a:solidFill>
                <a:schemeClr val="lt1"/>
              </a:solidFill>
              <a:latin typeface="Bodoni Moda"/>
              <a:ea typeface="Bodoni Moda"/>
              <a:cs typeface="Bodoni Moda"/>
              <a:sym typeface="Bodoni Moda"/>
            </a:endParaRPr>
          </a:p>
        </p:txBody>
      </p:sp>
      <p:sp>
        <p:nvSpPr>
          <p:cNvPr id="154" name="Google Shape;154;p34" descr="chapter"/>
          <p:cNvSpPr txBox="1"/>
          <p:nvPr/>
        </p:nvSpPr>
        <p:spPr>
          <a:xfrm>
            <a:off x="348600" y="280075"/>
            <a:ext cx="4230000" cy="2412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0"/>
              </a:spcAft>
              <a:buNone/>
            </a:pPr>
            <a:r>
              <a:rPr lang="en" sz="1000" b="1">
                <a:solidFill>
                  <a:schemeClr val="accent1"/>
                </a:solidFill>
                <a:latin typeface="Noto Sans"/>
                <a:ea typeface="Noto Sans"/>
                <a:cs typeface="Noto Sans"/>
                <a:sym typeface="Noto Sans"/>
              </a:rPr>
              <a:t>Overview</a:t>
            </a:r>
            <a:endParaRPr sz="1000" b="1">
              <a:solidFill>
                <a:schemeClr val="accent1"/>
              </a:solidFill>
              <a:latin typeface="Noto Sans"/>
              <a:ea typeface="Noto Sans"/>
              <a:cs typeface="Noto Sans"/>
              <a:sym typeface="Noto Sans"/>
            </a:endParaRPr>
          </a:p>
        </p:txBody>
      </p:sp>
      <p:sp>
        <p:nvSpPr>
          <p:cNvPr id="6" name="Rectangle 5"/>
          <p:cNvSpPr/>
          <p:nvPr/>
        </p:nvSpPr>
        <p:spPr>
          <a:xfrm>
            <a:off x="7161993" y="4607123"/>
            <a:ext cx="1854995" cy="307777"/>
          </a:xfrm>
          <a:prstGeom prst="rect">
            <a:avLst/>
          </a:prstGeom>
        </p:spPr>
        <p:txBody>
          <a:bodyPr wrap="none">
            <a:spAutoFit/>
          </a:bodyPr>
          <a:lstStyle/>
          <a:p>
            <a:r>
              <a:rPr lang="en-US" dirty="0"/>
              <a:t>https://hmatrading.in/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59"/>
        <p:cNvGrpSpPr/>
        <p:nvPr/>
      </p:nvGrpSpPr>
      <p:grpSpPr>
        <a:xfrm>
          <a:off x="0" y="0"/>
          <a:ext cx="0" cy="0"/>
          <a:chOff x="0" y="0"/>
          <a:chExt cx="0" cy="0"/>
        </a:xfrm>
      </p:grpSpPr>
      <p:sp>
        <p:nvSpPr>
          <p:cNvPr id="160" name="Google Shape;160;p35" descr="header_0"/>
          <p:cNvSpPr txBox="1">
            <a:spLocks noGrp="1"/>
          </p:cNvSpPr>
          <p:nvPr>
            <p:ph type="subTitle" idx="4294967295"/>
          </p:nvPr>
        </p:nvSpPr>
        <p:spPr>
          <a:xfrm>
            <a:off x="348525" y="1220508"/>
            <a:ext cx="2731200" cy="1684200"/>
          </a:xfrm>
          <a:prstGeom prst="rect">
            <a:avLst/>
          </a:prstGeom>
        </p:spPr>
        <p:txBody>
          <a:bodyPr spcFirstLastPara="1" wrap="square" lIns="0" tIns="91425" rIns="91425" bIns="91425" anchor="t" anchorCtr="0">
            <a:noAutofit/>
          </a:bodyPr>
          <a:lstStyle/>
          <a:p>
            <a:pPr marL="0" lvl="0" indent="0" algn="l" rtl="0">
              <a:spcBef>
                <a:spcPts val="0"/>
              </a:spcBef>
              <a:spcAft>
                <a:spcPts val="800"/>
              </a:spcAft>
              <a:buNone/>
            </a:pPr>
            <a:r>
              <a:rPr lang="en" sz="1200">
                <a:solidFill>
                  <a:schemeClr val="lt1"/>
                </a:solidFill>
              </a:rPr>
              <a:t>Volatility and Trading Opportunities</a:t>
            </a:r>
            <a:endParaRPr sz="1200">
              <a:solidFill>
                <a:schemeClr val="lt1"/>
              </a:solidFill>
            </a:endParaRPr>
          </a:p>
        </p:txBody>
      </p:sp>
      <p:sp>
        <p:nvSpPr>
          <p:cNvPr id="161" name="Google Shape;161;p35" descr="detail_0"/>
          <p:cNvSpPr txBox="1">
            <a:spLocks noGrp="1"/>
          </p:cNvSpPr>
          <p:nvPr>
            <p:ph type="body" idx="1"/>
          </p:nvPr>
        </p:nvSpPr>
        <p:spPr>
          <a:xfrm>
            <a:off x="3200075" y="1220400"/>
            <a:ext cx="5595300" cy="1684200"/>
          </a:xfrm>
          <a:prstGeom prst="rect">
            <a:avLst/>
          </a:prstGeom>
        </p:spPr>
        <p:txBody>
          <a:bodyPr spcFirstLastPara="1" wrap="square" lIns="0" tIns="91425" rIns="0" bIns="91425" anchor="t" anchorCtr="0">
            <a:noAutofit/>
          </a:bodyPr>
          <a:lstStyle/>
          <a:p>
            <a:pPr marL="342900" lvl="0" indent="-219075" algn="l" rtl="0">
              <a:spcBef>
                <a:spcPts val="0"/>
              </a:spcBef>
              <a:spcAft>
                <a:spcPts val="0"/>
              </a:spcAft>
              <a:buClr>
                <a:schemeClr val="lt1"/>
              </a:buClr>
              <a:buSzPts val="1200"/>
              <a:buChar char="●"/>
            </a:pPr>
            <a:r>
              <a:rPr lang="en" sz="1200">
                <a:solidFill>
                  <a:schemeClr val="lt1"/>
                </a:solidFill>
              </a:rPr>
              <a:t>Bank Nifty exhibits high volatility, offering significant intraday trading opportunities.</a:t>
            </a:r>
            <a:endParaRPr sz="1200">
              <a:solidFill>
                <a:schemeClr val="lt1"/>
              </a:solidFill>
            </a:endParaRPr>
          </a:p>
          <a:p>
            <a:pPr marL="342900" lvl="0" indent="-219075" algn="l" rtl="0">
              <a:spcBef>
                <a:spcPts val="1000"/>
              </a:spcBef>
              <a:spcAft>
                <a:spcPts val="0"/>
              </a:spcAft>
              <a:buClr>
                <a:schemeClr val="lt1"/>
              </a:buClr>
              <a:buSzPts val="1200"/>
              <a:buChar char="●"/>
            </a:pPr>
            <a:r>
              <a:rPr lang="en" sz="1200">
                <a:solidFill>
                  <a:schemeClr val="lt1"/>
                </a:solidFill>
              </a:rPr>
              <a:t>Traders can capitalize on rapid price movements for both short and long positions.</a:t>
            </a:r>
            <a:endParaRPr sz="1200">
              <a:solidFill>
                <a:schemeClr val="lt1"/>
              </a:solidFill>
            </a:endParaRPr>
          </a:p>
          <a:p>
            <a:pPr marL="342900" lvl="0" indent="-219075" algn="l" rtl="0">
              <a:spcBef>
                <a:spcPts val="1000"/>
              </a:spcBef>
              <a:spcAft>
                <a:spcPts val="1000"/>
              </a:spcAft>
              <a:buClr>
                <a:schemeClr val="lt1"/>
              </a:buClr>
              <a:buSzPts val="1200"/>
              <a:buChar char="●"/>
            </a:pPr>
            <a:r>
              <a:rPr lang="en" sz="1200">
                <a:solidFill>
                  <a:schemeClr val="lt1"/>
                </a:solidFill>
              </a:rPr>
              <a:t>The volatility attracts a variety of traders, enhancing market activity.</a:t>
            </a:r>
            <a:endParaRPr sz="1200">
              <a:solidFill>
                <a:schemeClr val="lt1"/>
              </a:solidFill>
            </a:endParaRPr>
          </a:p>
        </p:txBody>
      </p:sp>
      <p:sp>
        <p:nvSpPr>
          <p:cNvPr id="162" name="Google Shape;162;p35" descr="header_1"/>
          <p:cNvSpPr txBox="1">
            <a:spLocks noGrp="1"/>
          </p:cNvSpPr>
          <p:nvPr>
            <p:ph type="subTitle" idx="4294967295"/>
          </p:nvPr>
        </p:nvSpPr>
        <p:spPr>
          <a:xfrm>
            <a:off x="348500" y="3119761"/>
            <a:ext cx="2731200" cy="1684200"/>
          </a:xfrm>
          <a:prstGeom prst="rect">
            <a:avLst/>
          </a:prstGeom>
        </p:spPr>
        <p:txBody>
          <a:bodyPr spcFirstLastPara="1" wrap="square" lIns="0" tIns="91425" rIns="91425" bIns="91425" anchor="t" anchorCtr="0">
            <a:noAutofit/>
          </a:bodyPr>
          <a:lstStyle/>
          <a:p>
            <a:pPr marL="0" lvl="0" indent="0" algn="l" rtl="0">
              <a:spcBef>
                <a:spcPts val="0"/>
              </a:spcBef>
              <a:spcAft>
                <a:spcPts val="800"/>
              </a:spcAft>
              <a:buNone/>
            </a:pPr>
            <a:r>
              <a:rPr lang="en" sz="1200">
                <a:solidFill>
                  <a:schemeClr val="lt1"/>
                </a:solidFill>
              </a:rPr>
              <a:t>Liquidity and Market Dynamics</a:t>
            </a:r>
            <a:endParaRPr sz="1200">
              <a:solidFill>
                <a:schemeClr val="lt1"/>
              </a:solidFill>
            </a:endParaRPr>
          </a:p>
        </p:txBody>
      </p:sp>
      <p:sp>
        <p:nvSpPr>
          <p:cNvPr id="163" name="Google Shape;163;p35" descr="detail_1"/>
          <p:cNvSpPr txBox="1">
            <a:spLocks noGrp="1"/>
          </p:cNvSpPr>
          <p:nvPr>
            <p:ph type="body" idx="1"/>
          </p:nvPr>
        </p:nvSpPr>
        <p:spPr>
          <a:xfrm>
            <a:off x="3200050" y="3119653"/>
            <a:ext cx="5595300" cy="1684200"/>
          </a:xfrm>
          <a:prstGeom prst="rect">
            <a:avLst/>
          </a:prstGeom>
        </p:spPr>
        <p:txBody>
          <a:bodyPr spcFirstLastPara="1" wrap="square" lIns="0" tIns="91425" rIns="0" bIns="91425" anchor="t" anchorCtr="0">
            <a:noAutofit/>
          </a:bodyPr>
          <a:lstStyle/>
          <a:p>
            <a:pPr marL="342900" lvl="0" indent="-219075" algn="l" rtl="0">
              <a:spcBef>
                <a:spcPts val="0"/>
              </a:spcBef>
              <a:spcAft>
                <a:spcPts val="0"/>
              </a:spcAft>
              <a:buClr>
                <a:schemeClr val="lt1"/>
              </a:buClr>
              <a:buSzPts val="1200"/>
              <a:buChar char="●"/>
            </a:pPr>
            <a:r>
              <a:rPr lang="en" sz="1200">
                <a:solidFill>
                  <a:schemeClr val="lt1"/>
                </a:solidFill>
              </a:rPr>
              <a:t>Bank Nifty options and futures are highly liquid, facilitating easy entry and exit.</a:t>
            </a:r>
            <a:endParaRPr sz="1200">
              <a:solidFill>
                <a:schemeClr val="lt1"/>
              </a:solidFill>
            </a:endParaRPr>
          </a:p>
          <a:p>
            <a:pPr marL="342900" lvl="0" indent="-219075" algn="l" rtl="0">
              <a:spcBef>
                <a:spcPts val="1000"/>
              </a:spcBef>
              <a:spcAft>
                <a:spcPts val="0"/>
              </a:spcAft>
              <a:buClr>
                <a:schemeClr val="lt1"/>
              </a:buClr>
              <a:buSzPts val="1200"/>
              <a:buChar char="●"/>
            </a:pPr>
            <a:r>
              <a:rPr lang="en" sz="1200">
                <a:solidFill>
                  <a:schemeClr val="lt1"/>
                </a:solidFill>
              </a:rPr>
              <a:t>High liquidity reduces the cost of trading by minimizing slippage.</a:t>
            </a:r>
            <a:endParaRPr sz="1200">
              <a:solidFill>
                <a:schemeClr val="lt1"/>
              </a:solidFill>
            </a:endParaRPr>
          </a:p>
          <a:p>
            <a:pPr marL="342900" lvl="0" indent="-219075" algn="l" rtl="0">
              <a:spcBef>
                <a:spcPts val="1000"/>
              </a:spcBef>
              <a:spcAft>
                <a:spcPts val="1000"/>
              </a:spcAft>
              <a:buClr>
                <a:schemeClr val="lt1"/>
              </a:buClr>
              <a:buSzPts val="1200"/>
              <a:buChar char="●"/>
            </a:pPr>
            <a:r>
              <a:rPr lang="en" sz="1200">
                <a:solidFill>
                  <a:schemeClr val="lt1"/>
                </a:solidFill>
              </a:rPr>
              <a:t>A liquid market allows for better price execution and strategy implementation.</a:t>
            </a:r>
            <a:endParaRPr sz="1200">
              <a:solidFill>
                <a:schemeClr val="lt1"/>
              </a:solidFill>
            </a:endParaRPr>
          </a:p>
        </p:txBody>
      </p:sp>
      <p:sp>
        <p:nvSpPr>
          <p:cNvPr id="164" name="Google Shape;164;p35" descr="title"/>
          <p:cNvSpPr txBox="1">
            <a:spLocks noGrp="1"/>
          </p:cNvSpPr>
          <p:nvPr>
            <p:ph type="title"/>
          </p:nvPr>
        </p:nvSpPr>
        <p:spPr>
          <a:xfrm>
            <a:off x="348600" y="521275"/>
            <a:ext cx="8334300" cy="572700"/>
          </a:xfrm>
          <a:prstGeom prst="rect">
            <a:avLst/>
          </a:prstGeom>
        </p:spPr>
        <p:txBody>
          <a:bodyPr spcFirstLastPara="1" wrap="square" lIns="0" tIns="91425" rIns="0" bIns="91425" anchor="b" anchorCtr="0">
            <a:noAutofit/>
          </a:bodyPr>
          <a:lstStyle/>
          <a:p>
            <a:pPr marL="0" lvl="0" indent="0" algn="l" rtl="0">
              <a:spcBef>
                <a:spcPts val="0"/>
              </a:spcBef>
              <a:spcAft>
                <a:spcPts val="0"/>
              </a:spcAft>
              <a:buSzPts val="990"/>
              <a:buNone/>
            </a:pPr>
            <a:r>
              <a:rPr lang="en" sz="2400" b="1">
                <a:latin typeface="Bodoni Moda"/>
                <a:ea typeface="Bodoni Moda"/>
                <a:cs typeface="Bodoni Moda"/>
                <a:sym typeface="Bodoni Moda"/>
              </a:rPr>
              <a:t>Importance of Bank Nifty for Traders</a:t>
            </a:r>
            <a:endParaRPr sz="2400" b="1">
              <a:solidFill>
                <a:schemeClr val="lt1"/>
              </a:solidFill>
              <a:latin typeface="Bodoni Moda"/>
              <a:ea typeface="Bodoni Moda"/>
              <a:cs typeface="Bodoni Moda"/>
              <a:sym typeface="Bodoni Moda"/>
            </a:endParaRPr>
          </a:p>
        </p:txBody>
      </p:sp>
      <p:sp>
        <p:nvSpPr>
          <p:cNvPr id="165" name="Google Shape;165;p35" descr="chapter"/>
          <p:cNvSpPr txBox="1"/>
          <p:nvPr/>
        </p:nvSpPr>
        <p:spPr>
          <a:xfrm>
            <a:off x="348600" y="280075"/>
            <a:ext cx="4230000" cy="2412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0"/>
              </a:spcAft>
              <a:buNone/>
            </a:pPr>
            <a:r>
              <a:rPr lang="en" sz="1000" b="1">
                <a:solidFill>
                  <a:schemeClr val="accent1"/>
                </a:solidFill>
                <a:latin typeface="Noto Sans"/>
                <a:ea typeface="Noto Sans"/>
                <a:cs typeface="Noto Sans"/>
                <a:sym typeface="Noto Sans"/>
              </a:rPr>
              <a:t>Bank Nifty Overview</a:t>
            </a:r>
            <a:endParaRPr sz="1000" b="1">
              <a:solidFill>
                <a:schemeClr val="accent1"/>
              </a:solidFill>
              <a:latin typeface="Noto Sans"/>
              <a:ea typeface="Noto Sans"/>
              <a:cs typeface="Noto Sans"/>
              <a:sym typeface="Noto Sans"/>
            </a:endParaRPr>
          </a:p>
        </p:txBody>
      </p:sp>
      <p:sp>
        <p:nvSpPr>
          <p:cNvPr id="8" name="Rectangle 7"/>
          <p:cNvSpPr/>
          <p:nvPr/>
        </p:nvSpPr>
        <p:spPr>
          <a:xfrm>
            <a:off x="7161993" y="4607123"/>
            <a:ext cx="1854995" cy="307777"/>
          </a:xfrm>
          <a:prstGeom prst="rect">
            <a:avLst/>
          </a:prstGeom>
        </p:spPr>
        <p:txBody>
          <a:bodyPr wrap="none">
            <a:spAutoFit/>
          </a:bodyPr>
          <a:lstStyle/>
          <a:p>
            <a:r>
              <a:rPr lang="en-US" dirty="0"/>
              <a:t>https://hmatrading.in/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69"/>
        <p:cNvGrpSpPr/>
        <p:nvPr/>
      </p:nvGrpSpPr>
      <p:grpSpPr>
        <a:xfrm>
          <a:off x="0" y="0"/>
          <a:ext cx="0" cy="0"/>
          <a:chOff x="0" y="0"/>
          <a:chExt cx="0" cy="0"/>
        </a:xfrm>
      </p:grpSpPr>
      <p:sp>
        <p:nvSpPr>
          <p:cNvPr id="170" name="Google Shape;170;p36" descr="title"/>
          <p:cNvSpPr txBox="1">
            <a:spLocks noGrp="1"/>
          </p:cNvSpPr>
          <p:nvPr>
            <p:ph type="title"/>
          </p:nvPr>
        </p:nvSpPr>
        <p:spPr>
          <a:xfrm>
            <a:off x="348600" y="521275"/>
            <a:ext cx="8334300" cy="572700"/>
          </a:xfrm>
          <a:prstGeom prst="rect">
            <a:avLst/>
          </a:prstGeom>
        </p:spPr>
        <p:txBody>
          <a:bodyPr spcFirstLastPara="1" wrap="square" lIns="0" tIns="91425" rIns="0" bIns="91425" anchor="ctr" anchorCtr="0">
            <a:noAutofit/>
          </a:bodyPr>
          <a:lstStyle/>
          <a:p>
            <a:pPr marL="0" lvl="0" indent="0" algn="l" rtl="0">
              <a:spcBef>
                <a:spcPts val="0"/>
              </a:spcBef>
              <a:spcAft>
                <a:spcPts val="0"/>
              </a:spcAft>
              <a:buSzPts val="990"/>
              <a:buNone/>
            </a:pPr>
            <a:r>
              <a:rPr lang="en" b="1">
                <a:latin typeface="Bodoni Moda"/>
                <a:ea typeface="Bodoni Moda"/>
                <a:cs typeface="Bodoni Moda"/>
                <a:sym typeface="Bodoni Moda"/>
              </a:rPr>
              <a:t>Factors Influencing Bank Nifty Movements</a:t>
            </a:r>
            <a:endParaRPr sz="2400" b="1">
              <a:solidFill>
                <a:schemeClr val="lt1"/>
              </a:solidFill>
              <a:latin typeface="Bodoni Moda"/>
              <a:ea typeface="Bodoni Moda"/>
              <a:cs typeface="Bodoni Moda"/>
              <a:sym typeface="Bodoni Moda"/>
            </a:endParaRPr>
          </a:p>
        </p:txBody>
      </p:sp>
      <p:sp>
        <p:nvSpPr>
          <p:cNvPr id="171" name="Google Shape;171;p36" descr="chapter"/>
          <p:cNvSpPr txBox="1"/>
          <p:nvPr/>
        </p:nvSpPr>
        <p:spPr>
          <a:xfrm>
            <a:off x="348600" y="280075"/>
            <a:ext cx="4230000" cy="2412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0"/>
              </a:spcAft>
              <a:buNone/>
            </a:pPr>
            <a:r>
              <a:rPr lang="en" sz="1000" b="1">
                <a:solidFill>
                  <a:schemeClr val="accent1"/>
                </a:solidFill>
                <a:latin typeface="Noto Sans"/>
                <a:ea typeface="Noto Sans"/>
                <a:cs typeface="Noto Sans"/>
                <a:sym typeface="Noto Sans"/>
              </a:rPr>
              <a:t>Market Analysis</a:t>
            </a:r>
            <a:endParaRPr sz="1000" b="1">
              <a:solidFill>
                <a:schemeClr val="accent1"/>
              </a:solidFill>
              <a:latin typeface="Noto Sans"/>
              <a:ea typeface="Noto Sans"/>
              <a:cs typeface="Noto Sans"/>
              <a:sym typeface="Noto Sans"/>
            </a:endParaRPr>
          </a:p>
        </p:txBody>
      </p:sp>
      <p:sp>
        <p:nvSpPr>
          <p:cNvPr id="172" name="Google Shape;172;p36" descr="detail_0"/>
          <p:cNvSpPr txBox="1">
            <a:spLocks noGrp="1"/>
          </p:cNvSpPr>
          <p:nvPr>
            <p:ph type="body" idx="1"/>
          </p:nvPr>
        </p:nvSpPr>
        <p:spPr>
          <a:xfrm>
            <a:off x="345042" y="1708098"/>
            <a:ext cx="2677500" cy="1266600"/>
          </a:xfrm>
          <a:prstGeom prst="rect">
            <a:avLst/>
          </a:prstGeom>
        </p:spPr>
        <p:txBody>
          <a:bodyPr spcFirstLastPara="1" wrap="square" lIns="0" tIns="91425" rIns="91425" bIns="91425" anchor="t" anchorCtr="0">
            <a:noAutofit/>
          </a:bodyPr>
          <a:lstStyle/>
          <a:p>
            <a:pPr marL="0" lvl="0" indent="0" algn="l" rtl="0">
              <a:lnSpc>
                <a:spcPct val="130000"/>
              </a:lnSpc>
              <a:spcBef>
                <a:spcPts val="0"/>
              </a:spcBef>
              <a:spcAft>
                <a:spcPts val="1000"/>
              </a:spcAft>
              <a:buNone/>
            </a:pPr>
            <a:r>
              <a:rPr lang="en" sz="1000">
                <a:solidFill>
                  <a:schemeClr val="lt1"/>
                </a:solidFill>
              </a:rPr>
              <a:t>Changes in the Reserve Bank of India's monetary policies, including repo and reverse repo rates, directly impact bank profitability and Bank Nifty's performance.</a:t>
            </a:r>
            <a:endParaRPr sz="1000">
              <a:solidFill>
                <a:schemeClr val="lt1"/>
              </a:solidFill>
            </a:endParaRPr>
          </a:p>
        </p:txBody>
      </p:sp>
      <p:sp>
        <p:nvSpPr>
          <p:cNvPr id="173" name="Google Shape;173;p36" descr="detail_1"/>
          <p:cNvSpPr txBox="1">
            <a:spLocks noGrp="1"/>
          </p:cNvSpPr>
          <p:nvPr>
            <p:ph type="body" idx="4294967295"/>
          </p:nvPr>
        </p:nvSpPr>
        <p:spPr>
          <a:xfrm>
            <a:off x="3233328" y="1708098"/>
            <a:ext cx="2677500" cy="1266600"/>
          </a:xfrm>
          <a:prstGeom prst="rect">
            <a:avLst/>
          </a:prstGeom>
        </p:spPr>
        <p:txBody>
          <a:bodyPr spcFirstLastPara="1" wrap="square" lIns="0" tIns="91425" rIns="91425" bIns="91425" anchor="t" anchorCtr="0">
            <a:noAutofit/>
          </a:bodyPr>
          <a:lstStyle/>
          <a:p>
            <a:pPr marL="0" lvl="0" indent="0" algn="l" rtl="0">
              <a:lnSpc>
                <a:spcPct val="130000"/>
              </a:lnSpc>
              <a:spcBef>
                <a:spcPts val="0"/>
              </a:spcBef>
              <a:spcAft>
                <a:spcPts val="2000"/>
              </a:spcAft>
              <a:buNone/>
            </a:pPr>
            <a:r>
              <a:rPr lang="en" sz="1000">
                <a:solidFill>
                  <a:schemeClr val="lt1"/>
                </a:solidFill>
              </a:rPr>
              <a:t>International financial events, such as interest rate changes by the US Federal Reserve or geopolitical issues, can significantly influence Indian markets and Bank Nifty.</a:t>
            </a:r>
            <a:endParaRPr sz="1000">
              <a:solidFill>
                <a:schemeClr val="lt1"/>
              </a:solidFill>
            </a:endParaRPr>
          </a:p>
        </p:txBody>
      </p:sp>
      <p:sp>
        <p:nvSpPr>
          <p:cNvPr id="174" name="Google Shape;174;p36" descr="detail_3"/>
          <p:cNvSpPr txBox="1">
            <a:spLocks noGrp="1"/>
          </p:cNvSpPr>
          <p:nvPr>
            <p:ph type="body" idx="4294967295"/>
          </p:nvPr>
        </p:nvSpPr>
        <p:spPr>
          <a:xfrm>
            <a:off x="345000" y="3508375"/>
            <a:ext cx="2677500" cy="1266600"/>
          </a:xfrm>
          <a:prstGeom prst="rect">
            <a:avLst/>
          </a:prstGeom>
        </p:spPr>
        <p:txBody>
          <a:bodyPr spcFirstLastPara="1" wrap="square" lIns="0" tIns="91425" rIns="91425" bIns="91425" anchor="t" anchorCtr="0">
            <a:noAutofit/>
          </a:bodyPr>
          <a:lstStyle/>
          <a:p>
            <a:pPr marL="0" lvl="0" indent="0" algn="l" rtl="0">
              <a:lnSpc>
                <a:spcPct val="130000"/>
              </a:lnSpc>
              <a:spcBef>
                <a:spcPts val="0"/>
              </a:spcBef>
              <a:spcAft>
                <a:spcPts val="2000"/>
              </a:spcAft>
              <a:buNone/>
            </a:pPr>
            <a:r>
              <a:rPr lang="en" sz="1000">
                <a:solidFill>
                  <a:schemeClr val="lt1"/>
                </a:solidFill>
              </a:rPr>
              <a:t>Data points like GDP growth, inflation, and employment rates shape investor sentiment, influencing the direction of Bank Nifty.</a:t>
            </a:r>
            <a:endParaRPr sz="1000">
              <a:solidFill>
                <a:schemeClr val="lt1"/>
              </a:solidFill>
            </a:endParaRPr>
          </a:p>
        </p:txBody>
      </p:sp>
      <p:sp>
        <p:nvSpPr>
          <p:cNvPr id="175" name="Google Shape;175;p36" descr="header_0"/>
          <p:cNvSpPr txBox="1">
            <a:spLocks noGrp="1"/>
          </p:cNvSpPr>
          <p:nvPr>
            <p:ph type="subTitle" idx="4294967295"/>
          </p:nvPr>
        </p:nvSpPr>
        <p:spPr>
          <a:xfrm>
            <a:off x="345042" y="1291425"/>
            <a:ext cx="2677500" cy="340500"/>
          </a:xfrm>
          <a:prstGeom prst="rect">
            <a:avLst/>
          </a:prstGeom>
        </p:spPr>
        <p:txBody>
          <a:bodyPr spcFirstLastPara="1" wrap="square" lIns="0" tIns="0" rIns="91425" bIns="0" anchor="b" anchorCtr="0">
            <a:noAutofit/>
          </a:bodyPr>
          <a:lstStyle/>
          <a:p>
            <a:pPr marL="0" lvl="0" indent="0" algn="l" rtl="0">
              <a:spcBef>
                <a:spcPts val="0"/>
              </a:spcBef>
              <a:spcAft>
                <a:spcPts val="800"/>
              </a:spcAft>
              <a:buNone/>
            </a:pPr>
            <a:r>
              <a:rPr lang="en" sz="800" b="1">
                <a:solidFill>
                  <a:schemeClr val="accent4"/>
                </a:solidFill>
              </a:rPr>
              <a:t>RBI Policies and Interest Rates</a:t>
            </a:r>
            <a:endParaRPr sz="800">
              <a:solidFill>
                <a:schemeClr val="accent4"/>
              </a:solidFill>
            </a:endParaRPr>
          </a:p>
        </p:txBody>
      </p:sp>
      <p:sp>
        <p:nvSpPr>
          <p:cNvPr id="176" name="Google Shape;176;p36" descr="header_1"/>
          <p:cNvSpPr txBox="1">
            <a:spLocks noGrp="1"/>
          </p:cNvSpPr>
          <p:nvPr>
            <p:ph type="subTitle" idx="4294967295"/>
          </p:nvPr>
        </p:nvSpPr>
        <p:spPr>
          <a:xfrm>
            <a:off x="3233326" y="1291425"/>
            <a:ext cx="2677500" cy="340500"/>
          </a:xfrm>
          <a:prstGeom prst="rect">
            <a:avLst/>
          </a:prstGeom>
        </p:spPr>
        <p:txBody>
          <a:bodyPr spcFirstLastPara="1" wrap="square" lIns="0" tIns="0" rIns="91425" bIns="0" anchor="b" anchorCtr="0">
            <a:noAutofit/>
          </a:bodyPr>
          <a:lstStyle/>
          <a:p>
            <a:pPr marL="0" lvl="0" indent="0" algn="l" rtl="0">
              <a:spcBef>
                <a:spcPts val="0"/>
              </a:spcBef>
              <a:spcAft>
                <a:spcPts val="0"/>
              </a:spcAft>
              <a:buNone/>
            </a:pPr>
            <a:r>
              <a:rPr lang="en" sz="1200" b="1">
                <a:solidFill>
                  <a:schemeClr val="accent4"/>
                </a:solidFill>
              </a:rPr>
              <a:t>Global Market Trends</a:t>
            </a:r>
            <a:endParaRPr sz="1200">
              <a:solidFill>
                <a:schemeClr val="accent4"/>
              </a:solidFill>
            </a:endParaRPr>
          </a:p>
        </p:txBody>
      </p:sp>
      <p:sp>
        <p:nvSpPr>
          <p:cNvPr id="177" name="Google Shape;177;p36" descr="header_3"/>
          <p:cNvSpPr txBox="1">
            <a:spLocks noGrp="1"/>
          </p:cNvSpPr>
          <p:nvPr>
            <p:ph type="subTitle" idx="4294967295"/>
          </p:nvPr>
        </p:nvSpPr>
        <p:spPr>
          <a:xfrm>
            <a:off x="345000" y="3091702"/>
            <a:ext cx="2677500" cy="340500"/>
          </a:xfrm>
          <a:prstGeom prst="rect">
            <a:avLst/>
          </a:prstGeom>
        </p:spPr>
        <p:txBody>
          <a:bodyPr spcFirstLastPara="1" wrap="square" lIns="0" tIns="0" rIns="91425" bIns="0" anchor="b" anchorCtr="0">
            <a:noAutofit/>
          </a:bodyPr>
          <a:lstStyle/>
          <a:p>
            <a:pPr marL="0" lvl="0" indent="0" algn="l" rtl="0">
              <a:spcBef>
                <a:spcPts val="0"/>
              </a:spcBef>
              <a:spcAft>
                <a:spcPts val="0"/>
              </a:spcAft>
              <a:buNone/>
            </a:pPr>
            <a:r>
              <a:rPr lang="en" sz="1200" b="1">
                <a:solidFill>
                  <a:schemeClr val="accent4"/>
                </a:solidFill>
              </a:rPr>
              <a:t>Economic Data Releases</a:t>
            </a:r>
            <a:endParaRPr sz="1200">
              <a:solidFill>
                <a:schemeClr val="accent4"/>
              </a:solidFill>
            </a:endParaRPr>
          </a:p>
        </p:txBody>
      </p:sp>
      <p:sp>
        <p:nvSpPr>
          <p:cNvPr id="178" name="Google Shape;178;p36" descr="detail_4"/>
          <p:cNvSpPr txBox="1">
            <a:spLocks noGrp="1"/>
          </p:cNvSpPr>
          <p:nvPr>
            <p:ph type="body" idx="4294967295"/>
          </p:nvPr>
        </p:nvSpPr>
        <p:spPr>
          <a:xfrm>
            <a:off x="3233285" y="3508375"/>
            <a:ext cx="2677500" cy="1266600"/>
          </a:xfrm>
          <a:prstGeom prst="rect">
            <a:avLst/>
          </a:prstGeom>
        </p:spPr>
        <p:txBody>
          <a:bodyPr spcFirstLastPara="1" wrap="square" lIns="0" tIns="91425" rIns="91425" bIns="91425" anchor="t" anchorCtr="0">
            <a:noAutofit/>
          </a:bodyPr>
          <a:lstStyle/>
          <a:p>
            <a:pPr marL="0" lvl="0" indent="0" algn="l" rtl="0">
              <a:lnSpc>
                <a:spcPct val="130000"/>
              </a:lnSpc>
              <a:spcBef>
                <a:spcPts val="0"/>
              </a:spcBef>
              <a:spcAft>
                <a:spcPts val="2000"/>
              </a:spcAft>
              <a:buNone/>
            </a:pPr>
            <a:r>
              <a:rPr lang="en" sz="1000">
                <a:solidFill>
                  <a:schemeClr val="lt1"/>
                </a:solidFill>
              </a:rPr>
              <a:t>News about banking reforms, mergers, acquisitions, and regulatory changes can trigger immediate and substantial movements in Bank Nifty.</a:t>
            </a:r>
            <a:endParaRPr sz="1000">
              <a:solidFill>
                <a:schemeClr val="lt1"/>
              </a:solidFill>
            </a:endParaRPr>
          </a:p>
        </p:txBody>
      </p:sp>
      <p:sp>
        <p:nvSpPr>
          <p:cNvPr id="179" name="Google Shape;179;p36" descr="header_4"/>
          <p:cNvSpPr txBox="1">
            <a:spLocks noGrp="1"/>
          </p:cNvSpPr>
          <p:nvPr>
            <p:ph type="subTitle" idx="4294967295"/>
          </p:nvPr>
        </p:nvSpPr>
        <p:spPr>
          <a:xfrm>
            <a:off x="3233284" y="3091702"/>
            <a:ext cx="2677500" cy="340500"/>
          </a:xfrm>
          <a:prstGeom prst="rect">
            <a:avLst/>
          </a:prstGeom>
        </p:spPr>
        <p:txBody>
          <a:bodyPr spcFirstLastPara="1" wrap="square" lIns="0" tIns="0" rIns="91425" bIns="0" anchor="b" anchorCtr="0">
            <a:noAutofit/>
          </a:bodyPr>
          <a:lstStyle/>
          <a:p>
            <a:pPr marL="0" lvl="0" indent="0" algn="l" rtl="0">
              <a:spcBef>
                <a:spcPts val="0"/>
              </a:spcBef>
              <a:spcAft>
                <a:spcPts val="0"/>
              </a:spcAft>
              <a:buNone/>
            </a:pPr>
            <a:r>
              <a:rPr lang="en" sz="1200" b="1">
                <a:solidFill>
                  <a:schemeClr val="accent4"/>
                </a:solidFill>
              </a:rPr>
              <a:t>Sectoral News</a:t>
            </a:r>
            <a:endParaRPr sz="1200">
              <a:solidFill>
                <a:schemeClr val="accent4"/>
              </a:solidFill>
            </a:endParaRPr>
          </a:p>
        </p:txBody>
      </p:sp>
      <p:sp>
        <p:nvSpPr>
          <p:cNvPr id="180" name="Google Shape;180;p36" descr="detail_2"/>
          <p:cNvSpPr txBox="1">
            <a:spLocks noGrp="1"/>
          </p:cNvSpPr>
          <p:nvPr>
            <p:ph type="body" idx="4294967295"/>
          </p:nvPr>
        </p:nvSpPr>
        <p:spPr>
          <a:xfrm>
            <a:off x="6121609" y="1708098"/>
            <a:ext cx="2677500" cy="1266600"/>
          </a:xfrm>
          <a:prstGeom prst="rect">
            <a:avLst/>
          </a:prstGeom>
        </p:spPr>
        <p:txBody>
          <a:bodyPr spcFirstLastPara="1" wrap="square" lIns="0" tIns="91425" rIns="91425" bIns="91425" anchor="t" anchorCtr="0">
            <a:noAutofit/>
          </a:bodyPr>
          <a:lstStyle/>
          <a:p>
            <a:pPr marL="0" lvl="0" indent="0" algn="l" rtl="0">
              <a:lnSpc>
                <a:spcPct val="130000"/>
              </a:lnSpc>
              <a:spcBef>
                <a:spcPts val="0"/>
              </a:spcBef>
              <a:spcAft>
                <a:spcPts val="2000"/>
              </a:spcAft>
              <a:buNone/>
            </a:pPr>
            <a:r>
              <a:rPr lang="en" sz="1000">
                <a:solidFill>
                  <a:schemeClr val="lt1"/>
                </a:solidFill>
              </a:rPr>
              <a:t>Quarterly earnings of banks affect Bank Nifty directly; strong results can drive the index up, while poor performance may lead to declines.</a:t>
            </a:r>
            <a:endParaRPr sz="1000">
              <a:solidFill>
                <a:schemeClr val="lt1"/>
              </a:solidFill>
            </a:endParaRPr>
          </a:p>
        </p:txBody>
      </p:sp>
      <p:sp>
        <p:nvSpPr>
          <p:cNvPr id="181" name="Google Shape;181;p36" descr="header_2"/>
          <p:cNvSpPr txBox="1">
            <a:spLocks noGrp="1"/>
          </p:cNvSpPr>
          <p:nvPr>
            <p:ph type="subTitle" idx="4294967295"/>
          </p:nvPr>
        </p:nvSpPr>
        <p:spPr>
          <a:xfrm>
            <a:off x="6121608" y="1291425"/>
            <a:ext cx="2677500" cy="340500"/>
          </a:xfrm>
          <a:prstGeom prst="rect">
            <a:avLst/>
          </a:prstGeom>
        </p:spPr>
        <p:txBody>
          <a:bodyPr spcFirstLastPara="1" wrap="square" lIns="0" tIns="0" rIns="91425" bIns="0" anchor="b" anchorCtr="0">
            <a:noAutofit/>
          </a:bodyPr>
          <a:lstStyle/>
          <a:p>
            <a:pPr marL="0" lvl="0" indent="0" algn="l" rtl="0">
              <a:spcBef>
                <a:spcPts val="0"/>
              </a:spcBef>
              <a:spcAft>
                <a:spcPts val="0"/>
              </a:spcAft>
              <a:buNone/>
            </a:pPr>
            <a:r>
              <a:rPr lang="en" sz="1200" b="1">
                <a:solidFill>
                  <a:schemeClr val="accent4"/>
                </a:solidFill>
              </a:rPr>
              <a:t>Earnings Reports</a:t>
            </a:r>
            <a:endParaRPr sz="1200">
              <a:solidFill>
                <a:schemeClr val="accent4"/>
              </a:solidFill>
            </a:endParaRPr>
          </a:p>
        </p:txBody>
      </p:sp>
      <p:sp>
        <p:nvSpPr>
          <p:cNvPr id="182" name="Google Shape;182;p36" descr="detail_5"/>
          <p:cNvSpPr txBox="1">
            <a:spLocks noGrp="1"/>
          </p:cNvSpPr>
          <p:nvPr>
            <p:ph type="body" idx="4294967295"/>
          </p:nvPr>
        </p:nvSpPr>
        <p:spPr>
          <a:xfrm>
            <a:off x="6121567" y="3508375"/>
            <a:ext cx="2677500" cy="1266600"/>
          </a:xfrm>
          <a:prstGeom prst="rect">
            <a:avLst/>
          </a:prstGeom>
        </p:spPr>
        <p:txBody>
          <a:bodyPr spcFirstLastPara="1" wrap="square" lIns="0" tIns="91425" rIns="91425" bIns="91425" anchor="t" anchorCtr="0">
            <a:noAutofit/>
          </a:bodyPr>
          <a:lstStyle/>
          <a:p>
            <a:pPr marL="0" lvl="0" indent="0" algn="l" rtl="0">
              <a:lnSpc>
                <a:spcPct val="130000"/>
              </a:lnSpc>
              <a:spcBef>
                <a:spcPts val="0"/>
              </a:spcBef>
              <a:spcAft>
                <a:spcPts val="2000"/>
              </a:spcAft>
              <a:buNone/>
            </a:pPr>
            <a:r>
              <a:rPr lang="en" sz="1000">
                <a:solidFill>
                  <a:schemeClr val="lt1"/>
                </a:solidFill>
              </a:rPr>
              <a:t>Buying and selling activities of Foreign Institutional Investors and Domestic Institutional Investors significantly impact the flows and volatility of Bank Nifty.</a:t>
            </a:r>
            <a:endParaRPr sz="1000">
              <a:solidFill>
                <a:schemeClr val="lt1"/>
              </a:solidFill>
            </a:endParaRPr>
          </a:p>
        </p:txBody>
      </p:sp>
      <p:sp>
        <p:nvSpPr>
          <p:cNvPr id="183" name="Google Shape;183;p36" descr="header_5"/>
          <p:cNvSpPr txBox="1">
            <a:spLocks noGrp="1"/>
          </p:cNvSpPr>
          <p:nvPr>
            <p:ph type="subTitle" idx="4294967295"/>
          </p:nvPr>
        </p:nvSpPr>
        <p:spPr>
          <a:xfrm>
            <a:off x="6121565" y="3091702"/>
            <a:ext cx="2677500" cy="340500"/>
          </a:xfrm>
          <a:prstGeom prst="rect">
            <a:avLst/>
          </a:prstGeom>
        </p:spPr>
        <p:txBody>
          <a:bodyPr spcFirstLastPara="1" wrap="square" lIns="0" tIns="0" rIns="91425" bIns="0" anchor="b" anchorCtr="0">
            <a:noAutofit/>
          </a:bodyPr>
          <a:lstStyle/>
          <a:p>
            <a:pPr marL="0" lvl="0" indent="0" algn="l" rtl="0">
              <a:spcBef>
                <a:spcPts val="0"/>
              </a:spcBef>
              <a:spcAft>
                <a:spcPts val="0"/>
              </a:spcAft>
              <a:buNone/>
            </a:pPr>
            <a:r>
              <a:rPr lang="en" sz="1200" b="1">
                <a:solidFill>
                  <a:schemeClr val="accent4"/>
                </a:solidFill>
              </a:rPr>
              <a:t>FII and DII Activity</a:t>
            </a:r>
            <a:endParaRPr sz="1200">
              <a:solidFill>
                <a:schemeClr val="accent4"/>
              </a:solidFill>
            </a:endParaRPr>
          </a:p>
        </p:txBody>
      </p:sp>
      <p:sp>
        <p:nvSpPr>
          <p:cNvPr id="16" name="Rectangle 15"/>
          <p:cNvSpPr/>
          <p:nvPr/>
        </p:nvSpPr>
        <p:spPr>
          <a:xfrm>
            <a:off x="7161993" y="4607123"/>
            <a:ext cx="1854995" cy="307777"/>
          </a:xfrm>
          <a:prstGeom prst="rect">
            <a:avLst/>
          </a:prstGeom>
        </p:spPr>
        <p:txBody>
          <a:bodyPr wrap="none">
            <a:spAutoFit/>
          </a:bodyPr>
          <a:lstStyle/>
          <a:p>
            <a:r>
              <a:rPr lang="en-US" dirty="0"/>
              <a:t>https://hmatrading.in/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87"/>
        <p:cNvGrpSpPr/>
        <p:nvPr/>
      </p:nvGrpSpPr>
      <p:grpSpPr>
        <a:xfrm>
          <a:off x="0" y="0"/>
          <a:ext cx="0" cy="0"/>
          <a:chOff x="0" y="0"/>
          <a:chExt cx="0" cy="0"/>
        </a:xfrm>
      </p:grpSpPr>
      <p:sp>
        <p:nvSpPr>
          <p:cNvPr id="188" name="Google Shape;188;p37" descr="header_0"/>
          <p:cNvSpPr txBox="1"/>
          <p:nvPr/>
        </p:nvSpPr>
        <p:spPr>
          <a:xfrm>
            <a:off x="348525" y="1153600"/>
            <a:ext cx="1968600" cy="892200"/>
          </a:xfrm>
          <a:prstGeom prst="rect">
            <a:avLst/>
          </a:prstGeom>
          <a:noFill/>
          <a:ln>
            <a:noFill/>
          </a:ln>
        </p:spPr>
        <p:txBody>
          <a:bodyPr spcFirstLastPara="1" wrap="square" lIns="0" tIns="0" rIns="91425" bIns="0" anchor="b" anchorCtr="0">
            <a:noAutofit/>
          </a:bodyPr>
          <a:lstStyle/>
          <a:p>
            <a:pPr marL="0" lvl="0" indent="0" algn="l" rtl="0">
              <a:spcBef>
                <a:spcPts val="0"/>
              </a:spcBef>
              <a:spcAft>
                <a:spcPts val="0"/>
              </a:spcAft>
              <a:buNone/>
            </a:pPr>
            <a:r>
              <a:rPr lang="en" sz="1200" b="1">
                <a:solidFill>
                  <a:schemeClr val="accent4"/>
                </a:solidFill>
                <a:latin typeface="Noto Sans"/>
                <a:ea typeface="Noto Sans"/>
                <a:cs typeface="Noto Sans"/>
                <a:sym typeface="Noto Sans"/>
              </a:rPr>
              <a:t>Technical Analysis</a:t>
            </a:r>
            <a:endParaRPr sz="1200" b="1">
              <a:solidFill>
                <a:schemeClr val="accent4"/>
              </a:solidFill>
              <a:latin typeface="Noto Sans"/>
              <a:ea typeface="Noto Sans"/>
              <a:cs typeface="Noto Sans"/>
              <a:sym typeface="Noto Sans"/>
            </a:endParaRPr>
          </a:p>
        </p:txBody>
      </p:sp>
      <p:sp>
        <p:nvSpPr>
          <p:cNvPr id="189" name="Google Shape;189;p37" descr="header_1"/>
          <p:cNvSpPr txBox="1"/>
          <p:nvPr/>
        </p:nvSpPr>
        <p:spPr>
          <a:xfrm>
            <a:off x="2472428" y="1153600"/>
            <a:ext cx="1968600" cy="892200"/>
          </a:xfrm>
          <a:prstGeom prst="rect">
            <a:avLst/>
          </a:prstGeom>
          <a:noFill/>
          <a:ln>
            <a:noFill/>
          </a:ln>
        </p:spPr>
        <p:txBody>
          <a:bodyPr spcFirstLastPara="1" wrap="square" lIns="0" tIns="0" rIns="91425" bIns="0" anchor="b" anchorCtr="0">
            <a:noAutofit/>
          </a:bodyPr>
          <a:lstStyle/>
          <a:p>
            <a:pPr marL="0" lvl="0" indent="0" algn="l" rtl="0">
              <a:spcBef>
                <a:spcPts val="0"/>
              </a:spcBef>
              <a:spcAft>
                <a:spcPts val="0"/>
              </a:spcAft>
              <a:buNone/>
            </a:pPr>
            <a:r>
              <a:rPr lang="en" sz="1200" b="1">
                <a:solidFill>
                  <a:schemeClr val="accent4"/>
                </a:solidFill>
                <a:latin typeface="Noto Sans"/>
                <a:ea typeface="Noto Sans"/>
                <a:cs typeface="Noto Sans"/>
                <a:sym typeface="Noto Sans"/>
              </a:rPr>
              <a:t>Fundamental Analysis</a:t>
            </a:r>
            <a:endParaRPr sz="1200" b="1">
              <a:solidFill>
                <a:schemeClr val="accent4"/>
              </a:solidFill>
              <a:latin typeface="Noto Sans"/>
              <a:ea typeface="Noto Sans"/>
              <a:cs typeface="Noto Sans"/>
              <a:sym typeface="Noto Sans"/>
            </a:endParaRPr>
          </a:p>
        </p:txBody>
      </p:sp>
      <p:sp>
        <p:nvSpPr>
          <p:cNvPr id="190" name="Google Shape;190;p37" descr="header_2"/>
          <p:cNvSpPr txBox="1"/>
          <p:nvPr/>
        </p:nvSpPr>
        <p:spPr>
          <a:xfrm>
            <a:off x="4596331" y="1153600"/>
            <a:ext cx="1968600" cy="892200"/>
          </a:xfrm>
          <a:prstGeom prst="rect">
            <a:avLst/>
          </a:prstGeom>
          <a:noFill/>
          <a:ln>
            <a:noFill/>
          </a:ln>
        </p:spPr>
        <p:txBody>
          <a:bodyPr spcFirstLastPara="1" wrap="square" lIns="0" tIns="0" rIns="91425" bIns="0" anchor="b" anchorCtr="0">
            <a:noAutofit/>
          </a:bodyPr>
          <a:lstStyle/>
          <a:p>
            <a:pPr marL="0" lvl="0" indent="0" algn="l" rtl="0">
              <a:spcBef>
                <a:spcPts val="0"/>
              </a:spcBef>
              <a:spcAft>
                <a:spcPts val="0"/>
              </a:spcAft>
              <a:buNone/>
            </a:pPr>
            <a:r>
              <a:rPr lang="en" sz="1200" b="1">
                <a:solidFill>
                  <a:schemeClr val="accent4"/>
                </a:solidFill>
                <a:latin typeface="Noto Sans"/>
                <a:ea typeface="Noto Sans"/>
                <a:cs typeface="Noto Sans"/>
                <a:sym typeface="Noto Sans"/>
              </a:rPr>
              <a:t>News and Sentiment Analysis</a:t>
            </a:r>
            <a:endParaRPr sz="1200" b="1">
              <a:solidFill>
                <a:schemeClr val="accent4"/>
              </a:solidFill>
              <a:latin typeface="Noto Sans"/>
              <a:ea typeface="Noto Sans"/>
              <a:cs typeface="Noto Sans"/>
              <a:sym typeface="Noto Sans"/>
            </a:endParaRPr>
          </a:p>
        </p:txBody>
      </p:sp>
      <p:sp>
        <p:nvSpPr>
          <p:cNvPr id="191" name="Google Shape;191;p37" descr="header_3"/>
          <p:cNvSpPr txBox="1"/>
          <p:nvPr/>
        </p:nvSpPr>
        <p:spPr>
          <a:xfrm>
            <a:off x="6720250" y="1153600"/>
            <a:ext cx="1968600" cy="892200"/>
          </a:xfrm>
          <a:prstGeom prst="rect">
            <a:avLst/>
          </a:prstGeom>
          <a:noFill/>
          <a:ln>
            <a:noFill/>
          </a:ln>
        </p:spPr>
        <p:txBody>
          <a:bodyPr spcFirstLastPara="1" wrap="square" lIns="0" tIns="0" rIns="91425" bIns="0" anchor="b" anchorCtr="0">
            <a:noAutofit/>
          </a:bodyPr>
          <a:lstStyle/>
          <a:p>
            <a:pPr marL="0" lvl="0" indent="0" algn="l" rtl="0">
              <a:spcBef>
                <a:spcPts val="0"/>
              </a:spcBef>
              <a:spcAft>
                <a:spcPts val="0"/>
              </a:spcAft>
              <a:buNone/>
            </a:pPr>
            <a:r>
              <a:rPr lang="en" sz="1200" b="1">
                <a:solidFill>
                  <a:schemeClr val="accent4"/>
                </a:solidFill>
                <a:latin typeface="Noto Sans"/>
                <a:ea typeface="Noto Sans"/>
                <a:cs typeface="Noto Sans"/>
                <a:sym typeface="Noto Sans"/>
              </a:rPr>
              <a:t>Historical Data Analysis</a:t>
            </a:r>
            <a:endParaRPr sz="1200" b="1">
              <a:solidFill>
                <a:schemeClr val="accent4"/>
              </a:solidFill>
              <a:latin typeface="Noto Sans"/>
              <a:ea typeface="Noto Sans"/>
              <a:cs typeface="Noto Sans"/>
              <a:sym typeface="Noto Sans"/>
            </a:endParaRPr>
          </a:p>
        </p:txBody>
      </p:sp>
      <p:sp>
        <p:nvSpPr>
          <p:cNvPr id="192" name="Google Shape;192;p37" descr="detail_0"/>
          <p:cNvSpPr txBox="1"/>
          <p:nvPr/>
        </p:nvSpPr>
        <p:spPr>
          <a:xfrm>
            <a:off x="345575" y="2173575"/>
            <a:ext cx="1968600" cy="23916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2000"/>
              </a:spcAft>
              <a:buNone/>
            </a:pPr>
            <a:r>
              <a:rPr lang="en" sz="1200">
                <a:solidFill>
                  <a:schemeClr val="lt1"/>
                </a:solidFill>
                <a:latin typeface="Georgia"/>
                <a:ea typeface="Georgia"/>
                <a:cs typeface="Georgia"/>
                <a:sym typeface="Georgia"/>
              </a:rPr>
              <a:t>Utilizes chart patterns, support and resistance levels, and indicators like RSI and Moving Averages to predict price movements.</a:t>
            </a:r>
            <a:endParaRPr sz="1200">
              <a:solidFill>
                <a:schemeClr val="lt1"/>
              </a:solidFill>
              <a:latin typeface="Georgia"/>
              <a:ea typeface="Georgia"/>
              <a:cs typeface="Georgia"/>
              <a:sym typeface="Georgia"/>
            </a:endParaRPr>
          </a:p>
        </p:txBody>
      </p:sp>
      <p:sp>
        <p:nvSpPr>
          <p:cNvPr id="193" name="Google Shape;193;p37" descr="detail_1"/>
          <p:cNvSpPr txBox="1"/>
          <p:nvPr/>
        </p:nvSpPr>
        <p:spPr>
          <a:xfrm>
            <a:off x="2469486" y="2173575"/>
            <a:ext cx="1968600" cy="23916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800"/>
              </a:spcAft>
              <a:buNone/>
            </a:pPr>
            <a:r>
              <a:rPr lang="en" sz="1200">
                <a:solidFill>
                  <a:schemeClr val="lt1"/>
                </a:solidFill>
                <a:latin typeface="Georgia"/>
                <a:ea typeface="Georgia"/>
                <a:cs typeface="Georgia"/>
                <a:sym typeface="Georgia"/>
              </a:rPr>
              <a:t>Involves examining the financial health of banks through their balance sheets and key ratios, alongside macroeconomic indicators.</a:t>
            </a:r>
            <a:endParaRPr sz="1200">
              <a:solidFill>
                <a:schemeClr val="lt1"/>
              </a:solidFill>
              <a:latin typeface="Georgia"/>
              <a:ea typeface="Georgia"/>
              <a:cs typeface="Georgia"/>
              <a:sym typeface="Georgia"/>
            </a:endParaRPr>
          </a:p>
        </p:txBody>
      </p:sp>
      <p:sp>
        <p:nvSpPr>
          <p:cNvPr id="194" name="Google Shape;194;p37" descr="detail_2"/>
          <p:cNvSpPr txBox="1"/>
          <p:nvPr/>
        </p:nvSpPr>
        <p:spPr>
          <a:xfrm>
            <a:off x="4593397" y="2173575"/>
            <a:ext cx="1968600" cy="23916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800"/>
              </a:spcAft>
              <a:buNone/>
            </a:pPr>
            <a:r>
              <a:rPr lang="en" sz="1200">
                <a:solidFill>
                  <a:schemeClr val="lt1"/>
                </a:solidFill>
                <a:latin typeface="Georgia"/>
                <a:ea typeface="Georgia"/>
                <a:cs typeface="Georgia"/>
                <a:sym typeface="Georgia"/>
              </a:rPr>
              <a:t>Focuses on monitoring financial news and social media sentiment to gauge market reactions and trends.</a:t>
            </a:r>
            <a:endParaRPr sz="1200">
              <a:solidFill>
                <a:schemeClr val="lt1"/>
              </a:solidFill>
              <a:latin typeface="Georgia"/>
              <a:ea typeface="Georgia"/>
              <a:cs typeface="Georgia"/>
              <a:sym typeface="Georgia"/>
            </a:endParaRPr>
          </a:p>
        </p:txBody>
      </p:sp>
      <p:sp>
        <p:nvSpPr>
          <p:cNvPr id="195" name="Google Shape;195;p37" descr="detail_3"/>
          <p:cNvSpPr txBox="1"/>
          <p:nvPr/>
        </p:nvSpPr>
        <p:spPr>
          <a:xfrm>
            <a:off x="6717324" y="2173575"/>
            <a:ext cx="1968600" cy="23916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800"/>
              </a:spcAft>
              <a:buNone/>
            </a:pPr>
            <a:r>
              <a:rPr lang="en" sz="1200">
                <a:solidFill>
                  <a:schemeClr val="lt1"/>
                </a:solidFill>
                <a:latin typeface="Georgia"/>
                <a:ea typeface="Georgia"/>
                <a:cs typeface="Georgia"/>
                <a:sym typeface="Georgia"/>
              </a:rPr>
              <a:t>Analyzes past price trends and patterns in Bank Nifty to identify recurring cycles and seasonal behaviors.</a:t>
            </a:r>
            <a:endParaRPr sz="1200">
              <a:solidFill>
                <a:schemeClr val="lt1"/>
              </a:solidFill>
              <a:latin typeface="Georgia"/>
              <a:ea typeface="Georgia"/>
              <a:cs typeface="Georgia"/>
              <a:sym typeface="Georgia"/>
            </a:endParaRPr>
          </a:p>
        </p:txBody>
      </p:sp>
      <p:sp>
        <p:nvSpPr>
          <p:cNvPr id="196" name="Google Shape;196;p37" descr="title"/>
          <p:cNvSpPr txBox="1">
            <a:spLocks noGrp="1"/>
          </p:cNvSpPr>
          <p:nvPr>
            <p:ph type="title"/>
          </p:nvPr>
        </p:nvSpPr>
        <p:spPr>
          <a:xfrm>
            <a:off x="348600" y="521275"/>
            <a:ext cx="8334300" cy="572700"/>
          </a:xfrm>
          <a:prstGeom prst="rect">
            <a:avLst/>
          </a:prstGeom>
        </p:spPr>
        <p:txBody>
          <a:bodyPr spcFirstLastPara="1" wrap="square" lIns="0" tIns="91425" rIns="0" bIns="91425" anchor="ctr" anchorCtr="0">
            <a:noAutofit/>
          </a:bodyPr>
          <a:lstStyle/>
          <a:p>
            <a:pPr marL="0" lvl="0" indent="0" algn="l" rtl="0">
              <a:spcBef>
                <a:spcPts val="0"/>
              </a:spcBef>
              <a:spcAft>
                <a:spcPts val="0"/>
              </a:spcAft>
              <a:buSzPts val="990"/>
              <a:buNone/>
            </a:pPr>
            <a:r>
              <a:rPr lang="en" b="1">
                <a:latin typeface="Bodoni Moda"/>
                <a:ea typeface="Bodoni Moda"/>
                <a:cs typeface="Bodoni Moda"/>
                <a:sym typeface="Bodoni Moda"/>
              </a:rPr>
              <a:t>Methods for Forecasting Bank Nifty</a:t>
            </a:r>
            <a:endParaRPr sz="2400" b="1">
              <a:solidFill>
                <a:schemeClr val="lt1"/>
              </a:solidFill>
              <a:latin typeface="Bodoni Moda"/>
              <a:ea typeface="Bodoni Moda"/>
              <a:cs typeface="Bodoni Moda"/>
              <a:sym typeface="Bodoni Moda"/>
            </a:endParaRPr>
          </a:p>
        </p:txBody>
      </p:sp>
      <p:sp>
        <p:nvSpPr>
          <p:cNvPr id="197" name="Google Shape;197;p37" descr="chapter"/>
          <p:cNvSpPr txBox="1"/>
          <p:nvPr/>
        </p:nvSpPr>
        <p:spPr>
          <a:xfrm>
            <a:off x="348600" y="280075"/>
            <a:ext cx="4230000" cy="2412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0"/>
              </a:spcAft>
              <a:buNone/>
            </a:pPr>
            <a:r>
              <a:rPr lang="en" sz="1000" b="1">
                <a:solidFill>
                  <a:schemeClr val="accent1"/>
                </a:solidFill>
                <a:latin typeface="Noto Sans"/>
                <a:ea typeface="Noto Sans"/>
                <a:cs typeface="Noto Sans"/>
                <a:sym typeface="Noto Sans"/>
              </a:rPr>
              <a:t>Forecasting</a:t>
            </a:r>
            <a:endParaRPr sz="1000" b="1">
              <a:solidFill>
                <a:schemeClr val="accent1"/>
              </a:solidFill>
              <a:latin typeface="Noto Sans"/>
              <a:ea typeface="Noto Sans"/>
              <a:cs typeface="Noto Sans"/>
              <a:sym typeface="Noto Sans"/>
            </a:endParaRPr>
          </a:p>
        </p:txBody>
      </p:sp>
      <p:sp>
        <p:nvSpPr>
          <p:cNvPr id="12" name="Rectangle 11"/>
          <p:cNvSpPr/>
          <p:nvPr/>
        </p:nvSpPr>
        <p:spPr>
          <a:xfrm>
            <a:off x="7161993" y="4607123"/>
            <a:ext cx="1854995" cy="307777"/>
          </a:xfrm>
          <a:prstGeom prst="rect">
            <a:avLst/>
          </a:prstGeom>
        </p:spPr>
        <p:txBody>
          <a:bodyPr wrap="none">
            <a:spAutoFit/>
          </a:bodyPr>
          <a:lstStyle/>
          <a:p>
            <a:r>
              <a:rPr lang="en-US" dirty="0"/>
              <a:t>https://hmatrading.in/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01"/>
        <p:cNvGrpSpPr/>
        <p:nvPr/>
      </p:nvGrpSpPr>
      <p:grpSpPr>
        <a:xfrm>
          <a:off x="0" y="0"/>
          <a:ext cx="0" cy="0"/>
          <a:chOff x="0" y="0"/>
          <a:chExt cx="0" cy="0"/>
        </a:xfrm>
      </p:grpSpPr>
      <p:sp>
        <p:nvSpPr>
          <p:cNvPr id="202" name="Google Shape;202;p38" descr="detail"/>
          <p:cNvSpPr txBox="1">
            <a:spLocks noGrp="1"/>
          </p:cNvSpPr>
          <p:nvPr>
            <p:ph type="body" idx="1"/>
          </p:nvPr>
        </p:nvSpPr>
        <p:spPr>
          <a:xfrm>
            <a:off x="4701975" y="342900"/>
            <a:ext cx="4198200" cy="4457700"/>
          </a:xfrm>
          <a:prstGeom prst="rect">
            <a:avLst/>
          </a:prstGeom>
        </p:spPr>
        <p:txBody>
          <a:bodyPr spcFirstLastPara="1" wrap="square" lIns="0" tIns="91425" rIns="0" bIns="91425" anchor="b" anchorCtr="0">
            <a:noAutofit/>
          </a:bodyPr>
          <a:lstStyle/>
          <a:p>
            <a:pPr marL="400050" lvl="0" indent="-247650" algn="l" rtl="0">
              <a:spcBef>
                <a:spcPts val="0"/>
              </a:spcBef>
              <a:spcAft>
                <a:spcPts val="0"/>
              </a:spcAft>
              <a:buClr>
                <a:schemeClr val="accent4"/>
              </a:buClr>
              <a:buSzPts val="1200"/>
              <a:buChar char="●"/>
            </a:pPr>
            <a:r>
              <a:rPr lang="en" sz="1200">
                <a:solidFill>
                  <a:schemeClr val="lt1"/>
                </a:solidFill>
              </a:rPr>
              <a:t>Stay Updated: Regularly follow news related to the banking sector, economic indicators, and global market trends to make informed trading decisions.</a:t>
            </a:r>
            <a:endParaRPr sz="1200">
              <a:solidFill>
                <a:schemeClr val="lt1"/>
              </a:solidFill>
            </a:endParaRPr>
          </a:p>
          <a:p>
            <a:pPr marL="400050" lvl="0" indent="-247650" algn="l" rtl="0">
              <a:spcBef>
                <a:spcPts val="1000"/>
              </a:spcBef>
              <a:spcAft>
                <a:spcPts val="0"/>
              </a:spcAft>
              <a:buClr>
                <a:schemeClr val="accent4"/>
              </a:buClr>
              <a:buSzPts val="1200"/>
              <a:buChar char="●"/>
            </a:pPr>
            <a:r>
              <a:rPr lang="en" sz="1200">
                <a:solidFill>
                  <a:schemeClr val="lt1"/>
                </a:solidFill>
              </a:rPr>
              <a:t>Risk Management: Implement stop-loss orders and position sizing to mitigate potential losses and protect capital during market fluctuations.</a:t>
            </a:r>
            <a:endParaRPr sz="1200">
              <a:solidFill>
                <a:schemeClr val="lt1"/>
              </a:solidFill>
            </a:endParaRPr>
          </a:p>
          <a:p>
            <a:pPr marL="400050" lvl="0" indent="-247650" algn="l" rtl="0">
              <a:spcBef>
                <a:spcPts val="1000"/>
              </a:spcBef>
              <a:spcAft>
                <a:spcPts val="0"/>
              </a:spcAft>
              <a:buClr>
                <a:schemeClr val="accent4"/>
              </a:buClr>
              <a:buSzPts val="1200"/>
              <a:buChar char="●"/>
            </a:pPr>
            <a:r>
              <a:rPr lang="en" sz="1200">
                <a:solidFill>
                  <a:schemeClr val="lt1"/>
                </a:solidFill>
              </a:rPr>
              <a:t>Choose the Right Timeframe: Determine the trading style that suits you—whether intraday, swing trading, or positional trading—and select a corresponding timeframe for analysis.</a:t>
            </a:r>
            <a:endParaRPr sz="1200">
              <a:solidFill>
                <a:schemeClr val="lt1"/>
              </a:solidFill>
            </a:endParaRPr>
          </a:p>
          <a:p>
            <a:pPr marL="400050" lvl="0" indent="-247650" algn="l" rtl="0">
              <a:spcBef>
                <a:spcPts val="1000"/>
              </a:spcBef>
              <a:spcAft>
                <a:spcPts val="1000"/>
              </a:spcAft>
              <a:buClr>
                <a:schemeClr val="accent4"/>
              </a:buClr>
              <a:buSzPts val="1200"/>
              <a:buChar char="●"/>
            </a:pPr>
            <a:r>
              <a:rPr lang="en" sz="1200">
                <a:solidFill>
                  <a:schemeClr val="lt1"/>
                </a:solidFill>
              </a:rPr>
              <a:t>Follow Market Trends: Analyze and trade in the direction of the prevailing market trend to increase the likelihood of successful trades. Avoid counter-trend trading unless there is a strong indicator to do so.</a:t>
            </a:r>
            <a:endParaRPr sz="1200">
              <a:solidFill>
                <a:schemeClr val="lt1"/>
              </a:solidFill>
            </a:endParaRPr>
          </a:p>
        </p:txBody>
      </p:sp>
      <p:sp>
        <p:nvSpPr>
          <p:cNvPr id="203" name="Google Shape;203;p38" descr="title"/>
          <p:cNvSpPr txBox="1">
            <a:spLocks noGrp="1"/>
          </p:cNvSpPr>
          <p:nvPr>
            <p:ph type="title"/>
          </p:nvPr>
        </p:nvSpPr>
        <p:spPr>
          <a:xfrm>
            <a:off x="348600" y="521275"/>
            <a:ext cx="4113300" cy="2213100"/>
          </a:xfrm>
          <a:prstGeom prst="rect">
            <a:avLst/>
          </a:prstGeom>
        </p:spPr>
        <p:txBody>
          <a:bodyPr spcFirstLastPara="1" wrap="square" lIns="0" tIns="91425" rIns="0" bIns="91425" anchor="t" anchorCtr="0">
            <a:noAutofit/>
          </a:bodyPr>
          <a:lstStyle/>
          <a:p>
            <a:pPr marL="0" lvl="0" indent="0" algn="l" rtl="0">
              <a:lnSpc>
                <a:spcPct val="100000"/>
              </a:lnSpc>
              <a:spcBef>
                <a:spcPts val="0"/>
              </a:spcBef>
              <a:spcAft>
                <a:spcPts val="0"/>
              </a:spcAft>
              <a:buSzPts val="990"/>
              <a:buNone/>
            </a:pPr>
            <a:r>
              <a:rPr lang="en" sz="2600" b="1">
                <a:solidFill>
                  <a:schemeClr val="accent4"/>
                </a:solidFill>
                <a:latin typeface="Bodoni Moda"/>
                <a:ea typeface="Bodoni Moda"/>
                <a:cs typeface="Bodoni Moda"/>
                <a:sym typeface="Bodoni Moda"/>
              </a:rPr>
              <a:t>Tips for Trading Bank Nifty</a:t>
            </a:r>
            <a:endParaRPr sz="2600" b="1">
              <a:solidFill>
                <a:schemeClr val="accent4"/>
              </a:solidFill>
              <a:latin typeface="Bodoni Moda"/>
              <a:ea typeface="Bodoni Moda"/>
              <a:cs typeface="Bodoni Moda"/>
              <a:sym typeface="Bodoni Moda"/>
            </a:endParaRPr>
          </a:p>
        </p:txBody>
      </p:sp>
      <p:sp>
        <p:nvSpPr>
          <p:cNvPr id="204" name="Google Shape;204;p38" descr="chapter"/>
          <p:cNvSpPr txBox="1"/>
          <p:nvPr/>
        </p:nvSpPr>
        <p:spPr>
          <a:xfrm>
            <a:off x="348600" y="280075"/>
            <a:ext cx="4230000" cy="2412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0"/>
              </a:spcAft>
              <a:buNone/>
            </a:pPr>
            <a:r>
              <a:rPr lang="en" sz="1000" b="1">
                <a:solidFill>
                  <a:schemeClr val="lt1"/>
                </a:solidFill>
                <a:latin typeface="Noto Sans"/>
                <a:ea typeface="Noto Sans"/>
                <a:cs typeface="Noto Sans"/>
                <a:sym typeface="Noto Sans"/>
              </a:rPr>
              <a:t>Trading Strategies</a:t>
            </a:r>
            <a:endParaRPr sz="1000" b="1">
              <a:solidFill>
                <a:schemeClr val="lt1"/>
              </a:solidFill>
              <a:latin typeface="Noto Sans"/>
              <a:ea typeface="Noto Sans"/>
              <a:cs typeface="Noto Sans"/>
              <a:sym typeface="Noto Sans"/>
            </a:endParaRPr>
          </a:p>
        </p:txBody>
      </p:sp>
      <p:sp>
        <p:nvSpPr>
          <p:cNvPr id="5" name="Rectangle 4"/>
          <p:cNvSpPr/>
          <p:nvPr/>
        </p:nvSpPr>
        <p:spPr>
          <a:xfrm>
            <a:off x="7161993" y="4607123"/>
            <a:ext cx="1854995" cy="307777"/>
          </a:xfrm>
          <a:prstGeom prst="rect">
            <a:avLst/>
          </a:prstGeom>
        </p:spPr>
        <p:txBody>
          <a:bodyPr wrap="none">
            <a:spAutoFit/>
          </a:bodyPr>
          <a:lstStyle/>
          <a:p>
            <a:r>
              <a:rPr lang="en-US" dirty="0"/>
              <a:t>https://hmatrading.in/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8"/>
        <p:cNvGrpSpPr/>
        <p:nvPr/>
      </p:nvGrpSpPr>
      <p:grpSpPr>
        <a:xfrm>
          <a:off x="0" y="0"/>
          <a:ext cx="0" cy="0"/>
          <a:chOff x="0" y="0"/>
          <a:chExt cx="0" cy="0"/>
        </a:xfrm>
      </p:grpSpPr>
      <p:sp>
        <p:nvSpPr>
          <p:cNvPr id="219" name="Google Shape;219;p40" descr="title"/>
          <p:cNvSpPr txBox="1">
            <a:spLocks noGrp="1"/>
          </p:cNvSpPr>
          <p:nvPr>
            <p:ph type="title"/>
          </p:nvPr>
        </p:nvSpPr>
        <p:spPr>
          <a:xfrm>
            <a:off x="348600" y="521275"/>
            <a:ext cx="8334300" cy="572700"/>
          </a:xfrm>
          <a:prstGeom prst="rect">
            <a:avLst/>
          </a:prstGeom>
        </p:spPr>
        <p:txBody>
          <a:bodyPr spcFirstLastPara="1" wrap="square" lIns="0" tIns="91425" rIns="0" bIns="91425" anchor="ctr" anchorCtr="0">
            <a:noAutofit/>
          </a:bodyPr>
          <a:lstStyle/>
          <a:p>
            <a:pPr marL="0" lvl="0" indent="0" algn="l" rtl="0">
              <a:spcBef>
                <a:spcPts val="0"/>
              </a:spcBef>
              <a:spcAft>
                <a:spcPts val="0"/>
              </a:spcAft>
              <a:buSzPts val="990"/>
              <a:buNone/>
            </a:pPr>
            <a:r>
              <a:rPr lang="en" b="1">
                <a:solidFill>
                  <a:schemeClr val="lt2"/>
                </a:solidFill>
                <a:latin typeface="Bodoni Moda"/>
                <a:ea typeface="Bodoni Moda"/>
                <a:cs typeface="Bodoni Moda"/>
                <a:sym typeface="Bodoni Moda"/>
              </a:rPr>
              <a:t>Tools and Resources for Forecasting</a:t>
            </a:r>
            <a:endParaRPr sz="2400" b="1">
              <a:solidFill>
                <a:schemeClr val="lt2"/>
              </a:solidFill>
              <a:latin typeface="Bodoni Moda"/>
              <a:ea typeface="Bodoni Moda"/>
              <a:cs typeface="Bodoni Moda"/>
              <a:sym typeface="Bodoni Moda"/>
            </a:endParaRPr>
          </a:p>
        </p:txBody>
      </p:sp>
      <p:sp>
        <p:nvSpPr>
          <p:cNvPr id="220" name="Google Shape;220;p40" descr="chapter"/>
          <p:cNvSpPr txBox="1"/>
          <p:nvPr/>
        </p:nvSpPr>
        <p:spPr>
          <a:xfrm>
            <a:off x="348600" y="280075"/>
            <a:ext cx="4230000" cy="2412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0"/>
              </a:spcAft>
              <a:buNone/>
            </a:pPr>
            <a:r>
              <a:rPr lang="en" sz="1000" b="1">
                <a:solidFill>
                  <a:schemeClr val="accent1"/>
                </a:solidFill>
                <a:latin typeface="Noto Sans"/>
                <a:ea typeface="Noto Sans"/>
                <a:cs typeface="Noto Sans"/>
                <a:sym typeface="Noto Sans"/>
              </a:rPr>
              <a:t>Forecasting</a:t>
            </a:r>
            <a:endParaRPr sz="1000" b="1">
              <a:solidFill>
                <a:schemeClr val="accent1"/>
              </a:solidFill>
              <a:latin typeface="Noto Sans"/>
              <a:ea typeface="Noto Sans"/>
              <a:cs typeface="Noto Sans"/>
              <a:sym typeface="Noto Sans"/>
            </a:endParaRPr>
          </a:p>
        </p:txBody>
      </p:sp>
      <p:sp>
        <p:nvSpPr>
          <p:cNvPr id="221" name="Google Shape;221;p40" descr="detail_0"/>
          <p:cNvSpPr txBox="1">
            <a:spLocks noGrp="1"/>
          </p:cNvSpPr>
          <p:nvPr>
            <p:ph type="body" idx="1"/>
          </p:nvPr>
        </p:nvSpPr>
        <p:spPr>
          <a:xfrm>
            <a:off x="348550" y="1769050"/>
            <a:ext cx="3790800" cy="1213500"/>
          </a:xfrm>
          <a:prstGeom prst="rect">
            <a:avLst/>
          </a:prstGeom>
        </p:spPr>
        <p:txBody>
          <a:bodyPr spcFirstLastPara="1" wrap="square" lIns="0" tIns="91425" rIns="91425" bIns="91425" anchor="t" anchorCtr="0">
            <a:noAutofit/>
          </a:bodyPr>
          <a:lstStyle/>
          <a:p>
            <a:pPr marL="0" lvl="0" indent="0" algn="l" rtl="0">
              <a:spcBef>
                <a:spcPts val="0"/>
              </a:spcBef>
              <a:spcAft>
                <a:spcPts val="1000"/>
              </a:spcAft>
              <a:buNone/>
            </a:pPr>
            <a:r>
              <a:rPr lang="en" sz="1200">
                <a:solidFill>
                  <a:schemeClr val="lt2"/>
                </a:solidFill>
              </a:rPr>
              <a:t>Platforms like TradingView and Zerodha Kite offer advanced charting features and technical analysis tools essential for forecasting Bank Nifty.</a:t>
            </a:r>
            <a:endParaRPr sz="1200">
              <a:solidFill>
                <a:schemeClr val="lt2"/>
              </a:solidFill>
            </a:endParaRPr>
          </a:p>
        </p:txBody>
      </p:sp>
      <p:sp>
        <p:nvSpPr>
          <p:cNvPr id="222" name="Google Shape;222;p40" descr="header_0"/>
          <p:cNvSpPr txBox="1">
            <a:spLocks noGrp="1"/>
          </p:cNvSpPr>
          <p:nvPr>
            <p:ph type="subTitle" idx="4294967295"/>
          </p:nvPr>
        </p:nvSpPr>
        <p:spPr>
          <a:xfrm>
            <a:off x="348538" y="1354150"/>
            <a:ext cx="3790800" cy="414900"/>
          </a:xfrm>
          <a:prstGeom prst="rect">
            <a:avLst/>
          </a:prstGeom>
        </p:spPr>
        <p:txBody>
          <a:bodyPr spcFirstLastPara="1" wrap="square" lIns="0" tIns="0" rIns="91425" bIns="0" anchor="t" anchorCtr="0">
            <a:noAutofit/>
          </a:bodyPr>
          <a:lstStyle/>
          <a:p>
            <a:pPr marL="0" lvl="0" indent="0" algn="l" rtl="0">
              <a:lnSpc>
                <a:spcPct val="100000"/>
              </a:lnSpc>
              <a:spcBef>
                <a:spcPts val="0"/>
              </a:spcBef>
              <a:spcAft>
                <a:spcPts val="800"/>
              </a:spcAft>
              <a:buNone/>
            </a:pPr>
            <a:r>
              <a:rPr lang="en" sz="1200" b="1">
                <a:solidFill>
                  <a:schemeClr val="accent5"/>
                </a:solidFill>
              </a:rPr>
              <a:t>Charting Platforms</a:t>
            </a:r>
            <a:endParaRPr sz="1200" b="1">
              <a:solidFill>
                <a:schemeClr val="accent5"/>
              </a:solidFill>
            </a:endParaRPr>
          </a:p>
        </p:txBody>
      </p:sp>
      <p:sp>
        <p:nvSpPr>
          <p:cNvPr id="223" name="Google Shape;223;p40" descr="detail_1"/>
          <p:cNvSpPr txBox="1">
            <a:spLocks noGrp="1"/>
          </p:cNvSpPr>
          <p:nvPr>
            <p:ph type="body" idx="1"/>
          </p:nvPr>
        </p:nvSpPr>
        <p:spPr>
          <a:xfrm>
            <a:off x="5004676" y="1769050"/>
            <a:ext cx="3790800" cy="1213500"/>
          </a:xfrm>
          <a:prstGeom prst="rect">
            <a:avLst/>
          </a:prstGeom>
        </p:spPr>
        <p:txBody>
          <a:bodyPr spcFirstLastPara="1" wrap="square" lIns="0" tIns="91425" rIns="91425" bIns="91425" anchor="t" anchorCtr="0">
            <a:noAutofit/>
          </a:bodyPr>
          <a:lstStyle/>
          <a:p>
            <a:pPr marL="0" lvl="0" indent="0" algn="l" rtl="0">
              <a:spcBef>
                <a:spcPts val="0"/>
              </a:spcBef>
              <a:spcAft>
                <a:spcPts val="1000"/>
              </a:spcAft>
              <a:buNone/>
            </a:pPr>
            <a:r>
              <a:rPr lang="en" sz="1200" dirty="0">
                <a:solidFill>
                  <a:schemeClr val="lt2"/>
                </a:solidFill>
              </a:rPr>
              <a:t>Apps such as Moneycontrol, ET Markets, </a:t>
            </a:r>
            <a:r>
              <a:rPr lang="en" sz="1200" b="1" dirty="0" smtClean="0">
                <a:solidFill>
                  <a:schemeClr val="lt2"/>
                </a:solidFill>
              </a:rPr>
              <a:t>HMA Trading</a:t>
            </a:r>
            <a:r>
              <a:rPr lang="en" sz="1200" dirty="0" smtClean="0">
                <a:solidFill>
                  <a:schemeClr val="lt2"/>
                </a:solidFill>
              </a:rPr>
              <a:t> and </a:t>
            </a:r>
            <a:r>
              <a:rPr lang="en" sz="1200" dirty="0">
                <a:solidFill>
                  <a:schemeClr val="lt2"/>
                </a:solidFill>
              </a:rPr>
              <a:t>Bloomberg provide real-time updates on market news, crucial for traders monitoring Bank Nifty movements.</a:t>
            </a:r>
            <a:endParaRPr sz="1200" dirty="0">
              <a:solidFill>
                <a:schemeClr val="lt2"/>
              </a:solidFill>
            </a:endParaRPr>
          </a:p>
        </p:txBody>
      </p:sp>
      <p:sp>
        <p:nvSpPr>
          <p:cNvPr id="224" name="Google Shape;224;p40" descr="header_1"/>
          <p:cNvSpPr txBox="1">
            <a:spLocks noGrp="1"/>
          </p:cNvSpPr>
          <p:nvPr>
            <p:ph type="subTitle" idx="4294967295"/>
          </p:nvPr>
        </p:nvSpPr>
        <p:spPr>
          <a:xfrm>
            <a:off x="5004670" y="1354150"/>
            <a:ext cx="3790800" cy="414900"/>
          </a:xfrm>
          <a:prstGeom prst="rect">
            <a:avLst/>
          </a:prstGeom>
        </p:spPr>
        <p:txBody>
          <a:bodyPr spcFirstLastPara="1" wrap="square" lIns="0" tIns="0" rIns="91425" bIns="0" anchor="t" anchorCtr="0">
            <a:noAutofit/>
          </a:bodyPr>
          <a:lstStyle/>
          <a:p>
            <a:pPr marL="0" lvl="0" indent="0" algn="l" rtl="0">
              <a:lnSpc>
                <a:spcPct val="100000"/>
              </a:lnSpc>
              <a:spcBef>
                <a:spcPts val="0"/>
              </a:spcBef>
              <a:spcAft>
                <a:spcPts val="800"/>
              </a:spcAft>
              <a:buNone/>
            </a:pPr>
            <a:r>
              <a:rPr lang="en" sz="1200" b="1">
                <a:solidFill>
                  <a:schemeClr val="accent5"/>
                </a:solidFill>
              </a:rPr>
              <a:t>News Apps</a:t>
            </a:r>
            <a:endParaRPr sz="1200" b="1">
              <a:solidFill>
                <a:schemeClr val="accent5"/>
              </a:solidFill>
            </a:endParaRPr>
          </a:p>
        </p:txBody>
      </p:sp>
      <p:sp>
        <p:nvSpPr>
          <p:cNvPr id="225" name="Google Shape;225;p40" descr="detail_2"/>
          <p:cNvSpPr txBox="1">
            <a:spLocks noGrp="1"/>
          </p:cNvSpPr>
          <p:nvPr>
            <p:ph type="body" idx="1"/>
          </p:nvPr>
        </p:nvSpPr>
        <p:spPr>
          <a:xfrm>
            <a:off x="348550" y="3397100"/>
            <a:ext cx="3790800" cy="1213500"/>
          </a:xfrm>
          <a:prstGeom prst="rect">
            <a:avLst/>
          </a:prstGeom>
        </p:spPr>
        <p:txBody>
          <a:bodyPr spcFirstLastPara="1" wrap="square" lIns="0" tIns="91425" rIns="91425" bIns="91425" anchor="t" anchorCtr="0">
            <a:noAutofit/>
          </a:bodyPr>
          <a:lstStyle/>
          <a:p>
            <a:pPr marL="0" lvl="0" indent="0" algn="l" rtl="0">
              <a:spcBef>
                <a:spcPts val="0"/>
              </a:spcBef>
              <a:spcAft>
                <a:spcPts val="1000"/>
              </a:spcAft>
              <a:buNone/>
            </a:pPr>
            <a:r>
              <a:rPr lang="en" sz="1200">
                <a:solidFill>
                  <a:schemeClr val="lt2"/>
                </a:solidFill>
              </a:rPr>
              <a:t>Using economic calendars from sites like Forex Factory or Investing.com helps traders stay informed about upcoming economic events affecting Bank Nifty.</a:t>
            </a:r>
            <a:endParaRPr sz="1200">
              <a:solidFill>
                <a:schemeClr val="lt2"/>
              </a:solidFill>
            </a:endParaRPr>
          </a:p>
        </p:txBody>
      </p:sp>
      <p:sp>
        <p:nvSpPr>
          <p:cNvPr id="226" name="Google Shape;226;p40" descr="header_2"/>
          <p:cNvSpPr txBox="1">
            <a:spLocks noGrp="1"/>
          </p:cNvSpPr>
          <p:nvPr>
            <p:ph type="subTitle" idx="4294967295"/>
          </p:nvPr>
        </p:nvSpPr>
        <p:spPr>
          <a:xfrm>
            <a:off x="348538" y="2982403"/>
            <a:ext cx="3790800" cy="414900"/>
          </a:xfrm>
          <a:prstGeom prst="rect">
            <a:avLst/>
          </a:prstGeom>
        </p:spPr>
        <p:txBody>
          <a:bodyPr spcFirstLastPara="1" wrap="square" lIns="0" tIns="0" rIns="91425" bIns="0" anchor="t" anchorCtr="0">
            <a:noAutofit/>
          </a:bodyPr>
          <a:lstStyle/>
          <a:p>
            <a:pPr marL="0" lvl="0" indent="0" algn="l" rtl="0">
              <a:lnSpc>
                <a:spcPct val="100000"/>
              </a:lnSpc>
              <a:spcBef>
                <a:spcPts val="0"/>
              </a:spcBef>
              <a:spcAft>
                <a:spcPts val="800"/>
              </a:spcAft>
              <a:buNone/>
            </a:pPr>
            <a:r>
              <a:rPr lang="en" sz="1200" b="1">
                <a:solidFill>
                  <a:schemeClr val="accent5"/>
                </a:solidFill>
              </a:rPr>
              <a:t>Economic Calendars</a:t>
            </a:r>
            <a:endParaRPr sz="1200" b="1">
              <a:solidFill>
                <a:schemeClr val="accent5"/>
              </a:solidFill>
            </a:endParaRPr>
          </a:p>
        </p:txBody>
      </p:sp>
      <p:sp>
        <p:nvSpPr>
          <p:cNvPr id="227" name="Google Shape;227;p40" descr="detail_3"/>
          <p:cNvSpPr txBox="1">
            <a:spLocks noGrp="1"/>
          </p:cNvSpPr>
          <p:nvPr>
            <p:ph type="body" idx="1"/>
          </p:nvPr>
        </p:nvSpPr>
        <p:spPr>
          <a:xfrm>
            <a:off x="5004678" y="3397100"/>
            <a:ext cx="3790800" cy="1213500"/>
          </a:xfrm>
          <a:prstGeom prst="rect">
            <a:avLst/>
          </a:prstGeom>
        </p:spPr>
        <p:txBody>
          <a:bodyPr spcFirstLastPara="1" wrap="square" lIns="0" tIns="91425" rIns="91425" bIns="91425" anchor="t" anchorCtr="0">
            <a:noAutofit/>
          </a:bodyPr>
          <a:lstStyle/>
          <a:p>
            <a:pPr marL="0" lvl="0" indent="0" algn="l" rtl="0">
              <a:spcBef>
                <a:spcPts val="0"/>
              </a:spcBef>
              <a:spcAft>
                <a:spcPts val="1000"/>
              </a:spcAft>
              <a:buNone/>
            </a:pPr>
            <a:r>
              <a:rPr lang="en" sz="1200">
                <a:solidFill>
                  <a:schemeClr val="lt2"/>
                </a:solidFill>
              </a:rPr>
              <a:t>Engage with other traders on platforms like Trading Q&amp;A and StockTwits to share insights, strategies, and forecasts regarding Bank Nifty.</a:t>
            </a:r>
            <a:endParaRPr sz="1200">
              <a:solidFill>
                <a:schemeClr val="lt2"/>
              </a:solidFill>
            </a:endParaRPr>
          </a:p>
        </p:txBody>
      </p:sp>
      <p:sp>
        <p:nvSpPr>
          <p:cNvPr id="228" name="Google Shape;228;p40" descr="header_3"/>
          <p:cNvSpPr txBox="1">
            <a:spLocks noGrp="1"/>
          </p:cNvSpPr>
          <p:nvPr>
            <p:ph type="subTitle" idx="4294967295"/>
          </p:nvPr>
        </p:nvSpPr>
        <p:spPr>
          <a:xfrm>
            <a:off x="5004670" y="2982403"/>
            <a:ext cx="3790800" cy="414900"/>
          </a:xfrm>
          <a:prstGeom prst="rect">
            <a:avLst/>
          </a:prstGeom>
        </p:spPr>
        <p:txBody>
          <a:bodyPr spcFirstLastPara="1" wrap="square" lIns="0" tIns="0" rIns="91425" bIns="0" anchor="t" anchorCtr="0">
            <a:noAutofit/>
          </a:bodyPr>
          <a:lstStyle/>
          <a:p>
            <a:pPr marL="0" lvl="0" indent="0" algn="l" rtl="0">
              <a:lnSpc>
                <a:spcPct val="100000"/>
              </a:lnSpc>
              <a:spcBef>
                <a:spcPts val="0"/>
              </a:spcBef>
              <a:spcAft>
                <a:spcPts val="800"/>
              </a:spcAft>
              <a:buNone/>
            </a:pPr>
            <a:r>
              <a:rPr lang="en" sz="1200" b="1">
                <a:solidFill>
                  <a:schemeClr val="accent5"/>
                </a:solidFill>
              </a:rPr>
              <a:t>Community Forums</a:t>
            </a:r>
            <a:endParaRPr sz="1200" b="1">
              <a:solidFill>
                <a:schemeClr val="accent5"/>
              </a:solidFill>
            </a:endParaRPr>
          </a:p>
        </p:txBody>
      </p:sp>
      <p:sp>
        <p:nvSpPr>
          <p:cNvPr id="12" name="Rectangle 11"/>
          <p:cNvSpPr/>
          <p:nvPr/>
        </p:nvSpPr>
        <p:spPr>
          <a:xfrm>
            <a:off x="7161993" y="4607123"/>
            <a:ext cx="1854995" cy="307777"/>
          </a:xfrm>
          <a:prstGeom prst="rect">
            <a:avLst/>
          </a:prstGeom>
        </p:spPr>
        <p:txBody>
          <a:bodyPr wrap="none">
            <a:spAutoFit/>
          </a:bodyPr>
          <a:lstStyle/>
          <a:p>
            <a:r>
              <a:rPr lang="en-US" dirty="0"/>
              <a:t>https://hmatrading.in/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32"/>
        <p:cNvGrpSpPr/>
        <p:nvPr/>
      </p:nvGrpSpPr>
      <p:grpSpPr>
        <a:xfrm>
          <a:off x="0" y="0"/>
          <a:ext cx="0" cy="0"/>
          <a:chOff x="0" y="0"/>
          <a:chExt cx="0" cy="0"/>
        </a:xfrm>
      </p:grpSpPr>
      <p:sp>
        <p:nvSpPr>
          <p:cNvPr id="233" name="Google Shape;233;p41" descr="statement"/>
          <p:cNvSpPr txBox="1">
            <a:spLocks noGrp="1"/>
          </p:cNvSpPr>
          <p:nvPr>
            <p:ph type="title"/>
          </p:nvPr>
        </p:nvSpPr>
        <p:spPr>
          <a:xfrm>
            <a:off x="348600" y="915600"/>
            <a:ext cx="6049800" cy="2737800"/>
          </a:xfrm>
          <a:prstGeom prst="rect">
            <a:avLst/>
          </a:prstGeom>
        </p:spPr>
        <p:txBody>
          <a:bodyPr spcFirstLastPara="1" wrap="square" lIns="0" tIns="91425" rIns="0" bIns="91425" anchor="ctr" anchorCtr="0">
            <a:noAutofit/>
          </a:bodyPr>
          <a:lstStyle/>
          <a:p>
            <a:pPr marL="0" lvl="0" indent="0" algn="l" rtl="0">
              <a:spcBef>
                <a:spcPts val="0"/>
              </a:spcBef>
              <a:spcAft>
                <a:spcPts val="0"/>
              </a:spcAft>
              <a:buSzPts val="990"/>
              <a:buNone/>
            </a:pPr>
            <a:r>
              <a:rPr lang="en" sz="4100" b="1">
                <a:latin typeface="Bodoni Moda"/>
                <a:ea typeface="Bodoni Moda"/>
                <a:cs typeface="Bodoni Moda"/>
                <a:sym typeface="Bodoni Moda"/>
              </a:rPr>
              <a:t>Continuous learning and adaptability are essential for successful Bank Nifty trading.</a:t>
            </a:r>
            <a:endParaRPr sz="4100" b="1">
              <a:solidFill>
                <a:schemeClr val="lt1"/>
              </a:solidFill>
              <a:latin typeface="Bodoni Moda"/>
              <a:ea typeface="Bodoni Moda"/>
              <a:cs typeface="Bodoni Moda"/>
              <a:sym typeface="Bodoni Moda"/>
            </a:endParaRPr>
          </a:p>
        </p:txBody>
      </p:sp>
      <p:sp>
        <p:nvSpPr>
          <p:cNvPr id="234" name="Google Shape;234;p41" descr="detail"/>
          <p:cNvSpPr txBox="1">
            <a:spLocks noGrp="1"/>
          </p:cNvSpPr>
          <p:nvPr>
            <p:ph type="body" idx="1"/>
          </p:nvPr>
        </p:nvSpPr>
        <p:spPr>
          <a:xfrm>
            <a:off x="348600" y="3653400"/>
            <a:ext cx="6049800" cy="1261500"/>
          </a:xfrm>
          <a:prstGeom prst="rect">
            <a:avLst/>
          </a:prstGeom>
        </p:spPr>
        <p:txBody>
          <a:bodyPr spcFirstLastPara="1" wrap="square" lIns="0" tIns="91425" rIns="91425" bIns="91425" anchor="t" anchorCtr="0">
            <a:noAutofit/>
          </a:bodyPr>
          <a:lstStyle/>
          <a:p>
            <a:pPr marL="0" lvl="0" indent="0" algn="l" rtl="0">
              <a:lnSpc>
                <a:spcPct val="115000"/>
              </a:lnSpc>
              <a:spcBef>
                <a:spcPts val="0"/>
              </a:spcBef>
              <a:spcAft>
                <a:spcPts val="1500"/>
              </a:spcAft>
              <a:buNone/>
            </a:pPr>
            <a:r>
              <a:rPr lang="en" sz="1100"/>
              <a:t>In conclusion, understanding Bank Nifty involves recognizing its significance in the Indian stock market and the factors influencing its movements. Traders should focus on technical and fundamental analysis, stay updated on economic indicators, and be aware of global trends. Risk management is crucial for minimizing losses. Ultimately, success lies in continuous learning &amp; adaptability to navigate the complexities of Bank Nifty effectively.</a:t>
            </a:r>
            <a:endParaRPr sz="1100"/>
          </a:p>
        </p:txBody>
      </p:sp>
      <p:sp>
        <p:nvSpPr>
          <p:cNvPr id="235" name="Google Shape;235;p41" descr="chapter"/>
          <p:cNvSpPr txBox="1"/>
          <p:nvPr/>
        </p:nvSpPr>
        <p:spPr>
          <a:xfrm>
            <a:off x="348600" y="674400"/>
            <a:ext cx="4230000" cy="2412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0"/>
              </a:spcAft>
              <a:buNone/>
            </a:pPr>
            <a:r>
              <a:rPr lang="en" sz="1000" b="1">
                <a:solidFill>
                  <a:schemeClr val="accent1"/>
                </a:solidFill>
                <a:latin typeface="Noto Sans"/>
                <a:ea typeface="Noto Sans"/>
                <a:cs typeface="Noto Sans"/>
                <a:sym typeface="Noto Sans"/>
              </a:rPr>
              <a:t>Summary</a:t>
            </a:r>
            <a:endParaRPr sz="1000" b="1">
              <a:solidFill>
                <a:schemeClr val="accent1"/>
              </a:solidFill>
              <a:latin typeface="Noto Sans"/>
              <a:ea typeface="Noto Sans"/>
              <a:cs typeface="Noto Sans"/>
              <a:sym typeface="Noto Sans"/>
            </a:endParaRPr>
          </a:p>
        </p:txBody>
      </p:sp>
      <p:sp>
        <p:nvSpPr>
          <p:cNvPr id="2" name="Rectangle 1"/>
          <p:cNvSpPr/>
          <p:nvPr/>
        </p:nvSpPr>
        <p:spPr>
          <a:xfrm>
            <a:off x="7161993" y="4607123"/>
            <a:ext cx="1854995" cy="307777"/>
          </a:xfrm>
          <a:prstGeom prst="rect">
            <a:avLst/>
          </a:prstGeom>
        </p:spPr>
        <p:txBody>
          <a:bodyPr wrap="none">
            <a:spAutoFit/>
          </a:bodyPr>
          <a:lstStyle/>
          <a:p>
            <a:r>
              <a:rPr lang="en-US" dirty="0"/>
              <a:t>https://hmatrading.in/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39"/>
        <p:cNvGrpSpPr/>
        <p:nvPr/>
      </p:nvGrpSpPr>
      <p:grpSpPr>
        <a:xfrm>
          <a:off x="0" y="0"/>
          <a:ext cx="0" cy="0"/>
          <a:chOff x="0" y="0"/>
          <a:chExt cx="0" cy="0"/>
        </a:xfrm>
      </p:grpSpPr>
      <p:sp>
        <p:nvSpPr>
          <p:cNvPr id="240" name="Google Shape;240;p42"/>
          <p:cNvSpPr txBox="1">
            <a:spLocks noGrp="1"/>
          </p:cNvSpPr>
          <p:nvPr>
            <p:ph type="ctrTitle" idx="4294967295"/>
          </p:nvPr>
        </p:nvSpPr>
        <p:spPr>
          <a:xfrm>
            <a:off x="348525" y="816450"/>
            <a:ext cx="6140400" cy="3510600"/>
          </a:xfrm>
          <a:prstGeom prst="rect">
            <a:avLst/>
          </a:prstGeom>
        </p:spPr>
        <p:txBody>
          <a:bodyPr spcFirstLastPara="1" wrap="square" lIns="0" tIns="91425" rIns="91425" bIns="91425" anchor="ctr" anchorCtr="0">
            <a:noAutofit/>
          </a:bodyPr>
          <a:lstStyle/>
          <a:p>
            <a:pPr marL="0" lvl="0" indent="0" algn="l" rtl="0">
              <a:spcBef>
                <a:spcPts val="0"/>
              </a:spcBef>
              <a:spcAft>
                <a:spcPts val="0"/>
              </a:spcAft>
              <a:buNone/>
            </a:pPr>
            <a:r>
              <a:rPr lang="en" b="1">
                <a:solidFill>
                  <a:schemeClr val="lt1"/>
                </a:solidFill>
                <a:latin typeface="Bodoni Moda"/>
                <a:ea typeface="Bodoni Moda"/>
                <a:cs typeface="Bodoni Moda"/>
                <a:sym typeface="Bodoni Moda"/>
              </a:rPr>
              <a:t>Thank you</a:t>
            </a:r>
            <a:r>
              <a:rPr lang="en">
                <a:solidFill>
                  <a:schemeClr val="accent1"/>
                </a:solidFill>
              </a:rPr>
              <a:t>.</a:t>
            </a:r>
            <a:endParaRPr b="1">
              <a:solidFill>
                <a:schemeClr val="accent1"/>
              </a:solidFill>
              <a:latin typeface="Bodoni Moda"/>
              <a:ea typeface="Bodoni Moda"/>
              <a:cs typeface="Bodoni Moda"/>
              <a:sym typeface="Bodoni Moda"/>
            </a:endParaRPr>
          </a:p>
        </p:txBody>
      </p:sp>
      <p:cxnSp>
        <p:nvCxnSpPr>
          <p:cNvPr id="241" name="Google Shape;241;p42"/>
          <p:cNvCxnSpPr/>
          <p:nvPr/>
        </p:nvCxnSpPr>
        <p:spPr>
          <a:xfrm>
            <a:off x="222800" y="4869775"/>
            <a:ext cx="86976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ditorial">
  <a:themeElements>
    <a:clrScheme name="Custom">
      <a:dk1>
        <a:srgbClr val="FFFFFF"/>
      </a:dk1>
      <a:lt1>
        <a:srgbClr val="0E0E0E"/>
      </a:lt1>
      <a:dk2>
        <a:srgbClr val="434343"/>
      </a:dk2>
      <a:lt2>
        <a:srgbClr val="E6E6E6"/>
      </a:lt2>
      <a:accent1>
        <a:srgbClr val="D60202"/>
      </a:accent1>
      <a:accent2>
        <a:srgbClr val="C4E0AD"/>
      </a:accent2>
      <a:accent3>
        <a:srgbClr val="F8F186"/>
      </a:accent3>
      <a:accent4>
        <a:srgbClr val="406E8E"/>
      </a:accent4>
      <a:accent5>
        <a:srgbClr val="7DA4B3"/>
      </a:accent5>
      <a:accent6>
        <a:srgbClr val="F4F5F6"/>
      </a:accent6>
      <a:hlink>
        <a:srgbClr val="453B3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845</Words>
  <Application>Microsoft Office PowerPoint</Application>
  <PresentationFormat>On-screen Show (16:9)</PresentationFormat>
  <Paragraphs>82</Paragraphs>
  <Slides>10</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Inter</vt:lpstr>
      <vt:lpstr>Arial</vt:lpstr>
      <vt:lpstr>Bodoni Moda</vt:lpstr>
      <vt:lpstr>Noto Sans</vt:lpstr>
      <vt:lpstr>Inter Medium</vt:lpstr>
      <vt:lpstr>Georgia</vt:lpstr>
      <vt:lpstr>Bodoni Moda ExtraBold</vt:lpstr>
      <vt:lpstr>Simple Light</vt:lpstr>
      <vt:lpstr>Editorial</vt:lpstr>
      <vt:lpstr>Understanding Bank Nifty</vt:lpstr>
      <vt:lpstr>PowerPoint Presentation</vt:lpstr>
      <vt:lpstr>Introduction to Bank Nifty</vt:lpstr>
      <vt:lpstr>Importance of Bank Nifty for Traders</vt:lpstr>
      <vt:lpstr>Factors Influencing Bank Nifty Movements</vt:lpstr>
      <vt:lpstr>Methods for Forecasting Bank Nifty</vt:lpstr>
      <vt:lpstr>Tips for Trading Bank Nifty</vt:lpstr>
      <vt:lpstr>Tools and Resources for Forecasting</vt:lpstr>
      <vt:lpstr>Continuous learning and adaptability are essential for successful Bank Nifty trading.</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Bank Nifty</dc:title>
  <cp:lastModifiedBy>DELL</cp:lastModifiedBy>
  <cp:revision>6</cp:revision>
  <dcterms:modified xsi:type="dcterms:W3CDTF">2025-01-09T10:06:07Z</dcterms:modified>
</cp:coreProperties>
</file>